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86" r:id="rId2"/>
    <p:sldId id="261" r:id="rId3"/>
    <p:sldId id="260" r:id="rId4"/>
    <p:sldId id="282" r:id="rId5"/>
    <p:sldId id="273" r:id="rId6"/>
    <p:sldId id="277" r:id="rId7"/>
    <p:sldId id="287" r:id="rId8"/>
    <p:sldId id="294" r:id="rId9"/>
    <p:sldId id="265" r:id="rId10"/>
    <p:sldId id="306" r:id="rId11"/>
    <p:sldId id="295" r:id="rId12"/>
    <p:sldId id="297" r:id="rId13"/>
    <p:sldId id="298" r:id="rId14"/>
    <p:sldId id="302" r:id="rId15"/>
    <p:sldId id="303" r:id="rId16"/>
    <p:sldId id="304" r:id="rId17"/>
    <p:sldId id="305" r:id="rId18"/>
    <p:sldId id="259" r:id="rId19"/>
    <p:sldId id="276" r:id="rId20"/>
    <p:sldId id="272" r:id="rId21"/>
    <p:sldId id="279" r:id="rId22"/>
    <p:sldId id="288" r:id="rId23"/>
    <p:sldId id="271" r:id="rId24"/>
    <p:sldId id="291" r:id="rId25"/>
    <p:sldId id="284" r:id="rId26"/>
    <p:sldId id="281" r:id="rId27"/>
    <p:sldId id="267" r:id="rId28"/>
    <p:sldId id="292" r:id="rId29"/>
    <p:sldId id="269" r:id="rId30"/>
    <p:sldId id="270" r:id="rId31"/>
    <p:sldId id="278" r:id="rId32"/>
    <p:sldId id="290" r:id="rId33"/>
    <p:sldId id="293" r:id="rId34"/>
    <p:sldId id="264" r:id="rId35"/>
    <p:sldId id="289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Impact" panose="020B0806030902050204" pitchFamily="34" charset="0"/>
      <p:regular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微软雅黑" panose="020B0503020204020204" pitchFamily="34" charset="-122"/>
      <p:regular r:id="rId46"/>
      <p:bold r:id="rId47"/>
    </p:embeddedFont>
  </p:embeddedFontLst>
  <p:custDataLst>
    <p:tags r:id="rId4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5050" autoAdjust="0"/>
  </p:normalViewPr>
  <p:slideViewPr>
    <p:cSldViewPr snapToGrid="0">
      <p:cViewPr>
        <p:scale>
          <a:sx n="66" d="100"/>
          <a:sy n="66" d="100"/>
        </p:scale>
        <p:origin x="1470" y="1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4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3187C-DF24-4419-974A-38FC29CD9181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ADD12-3934-4EE3-81BE-2201B6641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98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40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对于纯电动汽车而言，动力电池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的估计是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BMS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的核心功能，就像传统汽车的燃油表一样，电动汽车动力电池的 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值是评判汽车剩余续航里程的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重要指标，因此，从电动汽车作为未来重要的交通工具角度来看，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的估计对于驾驶员合理使用汽车极其重要。此外，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的准确估计对于保护电池不过充过放、延长电池寿命、提高整车性能、提高电动汽车经济性及降低使用成本等均非常重要。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370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557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14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478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984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23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126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790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884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29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027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189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83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72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64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283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39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27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23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555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499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465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57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690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06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对于纯电动汽车而言，动力电池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的估计是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BMS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的核心功能，是评判汽车剩余续航里程的重要指标，因此，从电动汽车作为未来重要的交通工具角度来看，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的估计对于驾驶员合理使用汽车极其重要。此外，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准确估计对于保护电池不过充过放、延长电池寿命、提高整车性能、提高电动汽车经济性及降低使用成本等均非常重要。电动汽车用锂电池组往往需要高效的电池管理系统进行有效管理，其主要任务包括：单体电池监测、充放电能量管理、热管理、电池均衡以及电池状态，多因素耦合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88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本次由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NCBDC 2019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组委会提供了部分真实的电动车行驶数据，对研究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的估算精度这个世界级的难题做出了巨大贡献，让不同专业背景的研究者对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精确估计提供不同的解决方案。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通过公开数据，对新能源汽车研究者是一个福音，对于亟待解决的新能源汽车相关难题，汇集了很多解决方案。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6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这一张</a:t>
            </a:r>
            <a:r>
              <a:rPr lang="en-US" altLang="zh-CN" dirty="0"/>
              <a:t>PPT</a:t>
            </a:r>
            <a:r>
              <a:rPr lang="zh-CN" altLang="en-US" dirty="0"/>
              <a:t>的模板可以换一下，每个人加一下个人信息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39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这里中间的图片可以换上各个学校的校徽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6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对于纯电动汽车而言，动力电池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的估计是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BMS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的核心功能，就像传统汽车的燃油表一样，电动汽车动力电池的 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值是评判汽车剩余续航里程的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重要指标，因此，从电动汽车作为未来重要的交通工具角度来看，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的估计对于驾驶员合理使用汽车极其重要。此外，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的准确估计对于保护电池不过充过放、延长电池寿命、提高整车性能、提高电动汽车经济性及降低使用成本等均非常重要。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7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68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74CE8-0F52-467C-A446-4AB85170C280}" type="datetimeFigureOut">
              <a:rPr lang="zh-CN" altLang="en-US"/>
              <a:pPr>
                <a:defRPr/>
              </a:pPr>
              <a:t>2019/11/11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F812A-FFD5-4AD6-A2E1-3620D2C8B7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18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E86F5-DB69-4695-A925-C7B6FEF58A6B}" type="datetimeFigureOut">
              <a:rPr lang="zh-CN" altLang="en-US"/>
              <a:pPr>
                <a:defRPr/>
              </a:pPr>
              <a:t>2019/11/11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1DD24-4C52-4289-8C98-25F63C1661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89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42A11-C8CD-4FC2-B7A0-0E072A271574}" type="datetimeFigureOut">
              <a:rPr lang="zh-CN" altLang="en-US"/>
              <a:pPr>
                <a:defRPr/>
              </a:pPr>
              <a:t>2019/11/11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C8A0D-96A4-4047-B32C-0028FE4532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3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9725A-0847-4607-A9A0-C17B9CF12AA1}" type="datetimeFigureOut">
              <a:rPr lang="zh-CN" altLang="en-US"/>
              <a:pPr>
                <a:defRPr/>
              </a:pPr>
              <a:t>2019/11/11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69670-F92E-40CC-A747-13F974D192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7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FB2DDE-AFCE-49A7-B49B-5D1A79D15E04}" type="datetimeFigureOut">
              <a:rPr lang="zh-CN" altLang="en-US"/>
              <a:pPr>
                <a:defRPr/>
              </a:pPr>
              <a:t>2019/11/11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A3F9B83-2BC0-46BD-A86D-D75A35BFCC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2" r:id="rId2"/>
    <p:sldLayoutId id="2147483723" r:id="rId3"/>
    <p:sldLayoutId id="2147483724" r:id="rId4"/>
    <p:sldLayoutId id="2147483725" r:id="rId5"/>
    <p:sldLayoutId id="2147483727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122015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763" y="0"/>
            <a:ext cx="12192000" cy="6858000"/>
          </a:xfrm>
          <a:prstGeom prst="rect">
            <a:avLst/>
          </a:prstGeom>
          <a:solidFill>
            <a:srgbClr val="000E2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5124" name="文本框 4"/>
          <p:cNvSpPr txBox="1">
            <a:spLocks noChangeArrowheads="1"/>
          </p:cNvSpPr>
          <p:nvPr/>
        </p:nvSpPr>
        <p:spPr bwMode="auto">
          <a:xfrm>
            <a:off x="2524633" y="2674783"/>
            <a:ext cx="71096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</a:rPr>
              <a:t>叫我月月鸟技术报告</a:t>
            </a:r>
          </a:p>
        </p:txBody>
      </p:sp>
      <p:sp>
        <p:nvSpPr>
          <p:cNvPr id="7" name="椭圆 6"/>
          <p:cNvSpPr/>
          <p:nvPr/>
        </p:nvSpPr>
        <p:spPr>
          <a:xfrm>
            <a:off x="5554708" y="1217874"/>
            <a:ext cx="1190625" cy="11906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29" name="Freeform 33"/>
          <p:cNvSpPr>
            <a:spLocks noEditPoints="1"/>
          </p:cNvSpPr>
          <p:nvPr/>
        </p:nvSpPr>
        <p:spPr bwMode="auto">
          <a:xfrm>
            <a:off x="5927771" y="1441711"/>
            <a:ext cx="444500" cy="742950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4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5"/>
                  <a:pt x="56" y="59"/>
                  <a:pt x="51" y="62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7"/>
                  <a:pt x="56" y="67"/>
                  <a:pt x="56" y="67"/>
                </a:cubicBezTo>
                <a:cubicBezTo>
                  <a:pt x="57" y="69"/>
                  <a:pt x="57" y="71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89"/>
                  <a:pt x="56" y="91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15" y="97"/>
                  <a:pt x="15" y="97"/>
                  <a:pt x="15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3"/>
                  <a:pt x="10" y="91"/>
                  <a:pt x="10" y="89"/>
                </a:cubicBezTo>
                <a:cubicBezTo>
                  <a:pt x="10" y="87"/>
                  <a:pt x="11" y="85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0"/>
                  <a:pt x="10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2"/>
                  <a:pt x="16" y="62"/>
                  <a:pt x="16" y="62"/>
                </a:cubicBezTo>
                <a:cubicBezTo>
                  <a:pt x="11" y="60"/>
                  <a:pt x="7" y="56"/>
                  <a:pt x="5" y="51"/>
                </a:cubicBezTo>
                <a:cubicBezTo>
                  <a:pt x="1" y="46"/>
                  <a:pt x="0" y="40"/>
                  <a:pt x="0" y="34"/>
                </a:cubicBezTo>
                <a:cubicBezTo>
                  <a:pt x="0" y="24"/>
                  <a:pt x="3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6" y="40"/>
                  <a:pt x="27" y="40"/>
                  <a:pt x="28" y="40"/>
                </a:cubicBezTo>
                <a:cubicBezTo>
                  <a:pt x="28" y="40"/>
                  <a:pt x="29" y="40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0"/>
                  <a:pt x="32" y="41"/>
                  <a:pt x="33" y="41"/>
                </a:cubicBezTo>
                <a:cubicBezTo>
                  <a:pt x="34" y="41"/>
                  <a:pt x="35" y="40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0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1"/>
                  <a:pt x="56" y="47"/>
                </a:cubicBezTo>
                <a:cubicBezTo>
                  <a:pt x="58" y="43"/>
                  <a:pt x="60" y="39"/>
                  <a:pt x="60" y="34"/>
                </a:cubicBezTo>
                <a:cubicBezTo>
                  <a:pt x="60" y="26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4" y="15"/>
                </a:cubicBezTo>
                <a:cubicBezTo>
                  <a:pt x="10" y="20"/>
                  <a:pt x="7" y="26"/>
                  <a:pt x="7" y="34"/>
                </a:cubicBezTo>
                <a:cubicBezTo>
                  <a:pt x="7" y="39"/>
                  <a:pt x="8" y="43"/>
                  <a:pt x="11" y="47"/>
                </a:cubicBezTo>
                <a:cubicBezTo>
                  <a:pt x="13" y="52"/>
                  <a:pt x="17" y="55"/>
                  <a:pt x="21" y="57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1"/>
                  <a:pt x="29" y="51"/>
                  <a:pt x="29" y="51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2"/>
                </a:moveTo>
                <a:cubicBezTo>
                  <a:pt x="40" y="42"/>
                  <a:pt x="40" y="42"/>
                  <a:pt x="39" y="42"/>
                </a:cubicBezTo>
                <a:cubicBezTo>
                  <a:pt x="38" y="43"/>
                  <a:pt x="37" y="42"/>
                  <a:pt x="36" y="41"/>
                </a:cubicBezTo>
                <a:cubicBezTo>
                  <a:pt x="35" y="42"/>
                  <a:pt x="34" y="43"/>
                  <a:pt x="33" y="42"/>
                </a:cubicBezTo>
                <a:cubicBezTo>
                  <a:pt x="32" y="42"/>
                  <a:pt x="31" y="42"/>
                  <a:pt x="30" y="41"/>
                </a:cubicBezTo>
                <a:cubicBezTo>
                  <a:pt x="29" y="42"/>
                  <a:pt x="28" y="42"/>
                  <a:pt x="28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2"/>
                  <a:pt x="40" y="42"/>
                  <a:pt x="40" y="42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6"/>
                  <a:pt x="43" y="96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8"/>
                  <a:pt x="17" y="89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50" y="73"/>
                </a:moveTo>
                <a:cubicBezTo>
                  <a:pt x="17" y="75"/>
                  <a:pt x="17" y="75"/>
                  <a:pt x="17" y="75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C54402-4AAA-491C-B8C1-23B17C14217D}"/>
              </a:ext>
            </a:extLst>
          </p:cNvPr>
          <p:cNvSpPr/>
          <p:nvPr/>
        </p:nvSpPr>
        <p:spPr>
          <a:xfrm>
            <a:off x="0" y="3916697"/>
            <a:ext cx="1221581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id="{7C17F1BC-C51D-4DC7-9075-571F0BCAE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383" y="4532563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指导老师：老师</a:t>
            </a:r>
          </a:p>
        </p:txBody>
      </p:sp>
      <p:sp>
        <p:nvSpPr>
          <p:cNvPr id="22" name="文本框 11">
            <a:extLst>
              <a:ext uri="{FF2B5EF4-FFF2-40B4-BE49-F238E27FC236}">
                <a16:creationId xmlns:a16="http://schemas.microsoft.com/office/drawing/2014/main" id="{0C48A597-BD14-4E58-8F19-A87B4813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058" y="4532563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答辩人：学生</a:t>
            </a:r>
          </a:p>
        </p:txBody>
      </p:sp>
      <p:sp>
        <p:nvSpPr>
          <p:cNvPr id="24" name="Freeform 85">
            <a:extLst>
              <a:ext uri="{FF2B5EF4-FFF2-40B4-BE49-F238E27FC236}">
                <a16:creationId xmlns:a16="http://schemas.microsoft.com/office/drawing/2014/main" id="{92768002-37A2-4000-80C0-BE70493199EB}"/>
              </a:ext>
            </a:extLst>
          </p:cNvPr>
          <p:cNvSpPr>
            <a:spLocks noEditPoints="1"/>
          </p:cNvSpPr>
          <p:nvPr/>
        </p:nvSpPr>
        <p:spPr bwMode="auto">
          <a:xfrm>
            <a:off x="3064369" y="4332954"/>
            <a:ext cx="444500" cy="534988"/>
          </a:xfrm>
          <a:custGeom>
            <a:avLst/>
            <a:gdLst>
              <a:gd name="T0" fmla="*/ 38 w 109"/>
              <a:gd name="T1" fmla="*/ 46 h 131"/>
              <a:gd name="T2" fmla="*/ 55 w 109"/>
              <a:gd name="T3" fmla="*/ 69 h 131"/>
              <a:gd name="T4" fmla="*/ 55 w 109"/>
              <a:gd name="T5" fmla="*/ 69 h 131"/>
              <a:gd name="T6" fmla="*/ 56 w 109"/>
              <a:gd name="T7" fmla="*/ 69 h 131"/>
              <a:gd name="T8" fmla="*/ 57 w 109"/>
              <a:gd name="T9" fmla="*/ 69 h 131"/>
              <a:gd name="T10" fmla="*/ 72 w 109"/>
              <a:gd name="T11" fmla="*/ 46 h 131"/>
              <a:gd name="T12" fmla="*/ 72 w 109"/>
              <a:gd name="T13" fmla="*/ 46 h 131"/>
              <a:gd name="T14" fmla="*/ 71 w 109"/>
              <a:gd name="T15" fmla="*/ 33 h 131"/>
              <a:gd name="T16" fmla="*/ 40 w 109"/>
              <a:gd name="T17" fmla="*/ 32 h 131"/>
              <a:gd name="T18" fmla="*/ 38 w 109"/>
              <a:gd name="T19" fmla="*/ 46 h 131"/>
              <a:gd name="T20" fmla="*/ 38 w 109"/>
              <a:gd name="T21" fmla="*/ 46 h 131"/>
              <a:gd name="T22" fmla="*/ 53 w 109"/>
              <a:gd name="T23" fmla="*/ 84 h 131"/>
              <a:gd name="T24" fmla="*/ 51 w 109"/>
              <a:gd name="T25" fmla="*/ 87 h 131"/>
              <a:gd name="T26" fmla="*/ 53 w 109"/>
              <a:gd name="T27" fmla="*/ 88 h 131"/>
              <a:gd name="T28" fmla="*/ 49 w 109"/>
              <a:gd name="T29" fmla="*/ 109 h 131"/>
              <a:gd name="T30" fmla="*/ 36 w 109"/>
              <a:gd name="T31" fmla="*/ 77 h 131"/>
              <a:gd name="T32" fmla="*/ 6 w 109"/>
              <a:gd name="T33" fmla="*/ 91 h 131"/>
              <a:gd name="T34" fmla="*/ 0 w 109"/>
              <a:gd name="T35" fmla="*/ 121 h 131"/>
              <a:gd name="T36" fmla="*/ 109 w 109"/>
              <a:gd name="T37" fmla="*/ 121 h 131"/>
              <a:gd name="T38" fmla="*/ 104 w 109"/>
              <a:gd name="T39" fmla="*/ 91 h 131"/>
              <a:gd name="T40" fmla="*/ 73 w 109"/>
              <a:gd name="T41" fmla="*/ 77 h 131"/>
              <a:gd name="T42" fmla="*/ 62 w 109"/>
              <a:gd name="T43" fmla="*/ 108 h 131"/>
              <a:gd name="T44" fmla="*/ 59 w 109"/>
              <a:gd name="T45" fmla="*/ 88 h 131"/>
              <a:gd name="T46" fmla="*/ 61 w 109"/>
              <a:gd name="T47" fmla="*/ 87 h 131"/>
              <a:gd name="T48" fmla="*/ 59 w 109"/>
              <a:gd name="T49" fmla="*/ 84 h 131"/>
              <a:gd name="T50" fmla="*/ 53 w 109"/>
              <a:gd name="T51" fmla="*/ 84 h 131"/>
              <a:gd name="T52" fmla="*/ 81 w 109"/>
              <a:gd name="T53" fmla="*/ 32 h 131"/>
              <a:gd name="T54" fmla="*/ 81 w 109"/>
              <a:gd name="T55" fmla="*/ 32 h 131"/>
              <a:gd name="T56" fmla="*/ 81 w 109"/>
              <a:gd name="T57" fmla="*/ 34 h 131"/>
              <a:gd name="T58" fmla="*/ 81 w 109"/>
              <a:gd name="T59" fmla="*/ 34 h 131"/>
              <a:gd name="T60" fmla="*/ 81 w 109"/>
              <a:gd name="T61" fmla="*/ 36 h 131"/>
              <a:gd name="T62" fmla="*/ 81 w 109"/>
              <a:gd name="T63" fmla="*/ 37 h 131"/>
              <a:gd name="T64" fmla="*/ 82 w 109"/>
              <a:gd name="T65" fmla="*/ 37 h 131"/>
              <a:gd name="T66" fmla="*/ 82 w 109"/>
              <a:gd name="T67" fmla="*/ 37 h 131"/>
              <a:gd name="T68" fmla="*/ 84 w 109"/>
              <a:gd name="T69" fmla="*/ 43 h 131"/>
              <a:gd name="T70" fmla="*/ 83 w 109"/>
              <a:gd name="T71" fmla="*/ 52 h 131"/>
              <a:gd name="T72" fmla="*/ 78 w 109"/>
              <a:gd name="T73" fmla="*/ 56 h 131"/>
              <a:gd name="T74" fmla="*/ 58 w 109"/>
              <a:gd name="T75" fmla="*/ 77 h 131"/>
              <a:gd name="T76" fmla="*/ 56 w 109"/>
              <a:gd name="T77" fmla="*/ 77 h 131"/>
              <a:gd name="T78" fmla="*/ 54 w 109"/>
              <a:gd name="T79" fmla="*/ 77 h 131"/>
              <a:gd name="T80" fmla="*/ 54 w 109"/>
              <a:gd name="T81" fmla="*/ 77 h 131"/>
              <a:gd name="T82" fmla="*/ 33 w 109"/>
              <a:gd name="T83" fmla="*/ 56 h 131"/>
              <a:gd name="T84" fmla="*/ 28 w 109"/>
              <a:gd name="T85" fmla="*/ 52 h 131"/>
              <a:gd name="T86" fmla="*/ 26 w 109"/>
              <a:gd name="T87" fmla="*/ 44 h 131"/>
              <a:gd name="T88" fmla="*/ 28 w 109"/>
              <a:gd name="T89" fmla="*/ 38 h 131"/>
              <a:gd name="T90" fmla="*/ 29 w 109"/>
              <a:gd name="T91" fmla="*/ 37 h 131"/>
              <a:gd name="T92" fmla="*/ 29 w 109"/>
              <a:gd name="T93" fmla="*/ 32 h 131"/>
              <a:gd name="T94" fmla="*/ 29 w 109"/>
              <a:gd name="T95" fmla="*/ 32 h 131"/>
              <a:gd name="T96" fmla="*/ 29 w 109"/>
              <a:gd name="T97" fmla="*/ 32 h 131"/>
              <a:gd name="T98" fmla="*/ 33 w 109"/>
              <a:gd name="T99" fmla="*/ 15 h 131"/>
              <a:gd name="T100" fmla="*/ 79 w 109"/>
              <a:gd name="T101" fmla="*/ 16 h 131"/>
              <a:gd name="T102" fmla="*/ 81 w 109"/>
              <a:gd name="T103" fmla="*/ 3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9" h="131">
                <a:moveTo>
                  <a:pt x="38" y="46"/>
                </a:moveTo>
                <a:cubicBezTo>
                  <a:pt x="40" y="58"/>
                  <a:pt x="44" y="68"/>
                  <a:pt x="55" y="69"/>
                </a:cubicBezTo>
                <a:cubicBezTo>
                  <a:pt x="55" y="69"/>
                  <a:pt x="55" y="69"/>
                  <a:pt x="55" y="69"/>
                </a:cubicBezTo>
                <a:cubicBezTo>
                  <a:pt x="55" y="69"/>
                  <a:pt x="55" y="69"/>
                  <a:pt x="56" y="69"/>
                </a:cubicBezTo>
                <a:cubicBezTo>
                  <a:pt x="56" y="69"/>
                  <a:pt x="57" y="69"/>
                  <a:pt x="57" y="69"/>
                </a:cubicBezTo>
                <a:cubicBezTo>
                  <a:pt x="67" y="68"/>
                  <a:pt x="71" y="57"/>
                  <a:pt x="72" y="46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2"/>
                  <a:pt x="72" y="37"/>
                  <a:pt x="71" y="33"/>
                </a:cubicBezTo>
                <a:cubicBezTo>
                  <a:pt x="68" y="34"/>
                  <a:pt x="56" y="39"/>
                  <a:pt x="40" y="32"/>
                </a:cubicBezTo>
                <a:cubicBezTo>
                  <a:pt x="37" y="38"/>
                  <a:pt x="38" y="41"/>
                  <a:pt x="38" y="46"/>
                </a:cubicBezTo>
                <a:cubicBezTo>
                  <a:pt x="38" y="46"/>
                  <a:pt x="38" y="46"/>
                  <a:pt x="38" y="46"/>
                </a:cubicBezTo>
                <a:close/>
                <a:moveTo>
                  <a:pt x="53" y="84"/>
                </a:moveTo>
                <a:cubicBezTo>
                  <a:pt x="51" y="87"/>
                  <a:pt x="51" y="87"/>
                  <a:pt x="51" y="87"/>
                </a:cubicBezTo>
                <a:cubicBezTo>
                  <a:pt x="53" y="88"/>
                  <a:pt x="53" y="88"/>
                  <a:pt x="53" y="88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3" y="101"/>
                  <a:pt x="37" y="88"/>
                  <a:pt x="36" y="77"/>
                </a:cubicBezTo>
                <a:cubicBezTo>
                  <a:pt x="25" y="81"/>
                  <a:pt x="15" y="85"/>
                  <a:pt x="6" y="91"/>
                </a:cubicBezTo>
                <a:cubicBezTo>
                  <a:pt x="1" y="101"/>
                  <a:pt x="1" y="112"/>
                  <a:pt x="0" y="121"/>
                </a:cubicBezTo>
                <a:cubicBezTo>
                  <a:pt x="38" y="130"/>
                  <a:pt x="74" y="131"/>
                  <a:pt x="109" y="121"/>
                </a:cubicBezTo>
                <a:cubicBezTo>
                  <a:pt x="109" y="112"/>
                  <a:pt x="109" y="101"/>
                  <a:pt x="104" y="91"/>
                </a:cubicBezTo>
                <a:cubicBezTo>
                  <a:pt x="95" y="85"/>
                  <a:pt x="85" y="80"/>
                  <a:pt x="73" y="77"/>
                </a:cubicBezTo>
                <a:cubicBezTo>
                  <a:pt x="72" y="88"/>
                  <a:pt x="69" y="99"/>
                  <a:pt x="62" y="108"/>
                </a:cubicBezTo>
                <a:cubicBezTo>
                  <a:pt x="59" y="88"/>
                  <a:pt x="59" y="88"/>
                  <a:pt x="59" y="88"/>
                </a:cubicBezTo>
                <a:cubicBezTo>
                  <a:pt x="61" y="87"/>
                  <a:pt x="61" y="87"/>
                  <a:pt x="61" y="87"/>
                </a:cubicBezTo>
                <a:cubicBezTo>
                  <a:pt x="59" y="84"/>
                  <a:pt x="59" y="84"/>
                  <a:pt x="59" y="84"/>
                </a:cubicBezTo>
                <a:cubicBezTo>
                  <a:pt x="53" y="84"/>
                  <a:pt x="53" y="84"/>
                  <a:pt x="53" y="84"/>
                </a:cubicBezTo>
                <a:close/>
                <a:moveTo>
                  <a:pt x="81" y="32"/>
                </a:moveTo>
                <a:cubicBezTo>
                  <a:pt x="81" y="32"/>
                  <a:pt x="81" y="32"/>
                  <a:pt x="81" y="32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5"/>
                  <a:pt x="81" y="36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4" y="38"/>
                  <a:pt x="84" y="41"/>
                  <a:pt x="84" y="43"/>
                </a:cubicBezTo>
                <a:cubicBezTo>
                  <a:pt x="84" y="47"/>
                  <a:pt x="83" y="51"/>
                  <a:pt x="83" y="52"/>
                </a:cubicBezTo>
                <a:cubicBezTo>
                  <a:pt x="82" y="54"/>
                  <a:pt x="79" y="55"/>
                  <a:pt x="78" y="56"/>
                </a:cubicBezTo>
                <a:cubicBezTo>
                  <a:pt x="75" y="66"/>
                  <a:pt x="70" y="75"/>
                  <a:pt x="58" y="77"/>
                </a:cubicBezTo>
                <a:cubicBezTo>
                  <a:pt x="57" y="77"/>
                  <a:pt x="57" y="77"/>
                  <a:pt x="56" y="77"/>
                </a:cubicBezTo>
                <a:cubicBezTo>
                  <a:pt x="55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42" y="75"/>
                  <a:pt x="36" y="67"/>
                  <a:pt x="33" y="56"/>
                </a:cubicBezTo>
                <a:cubicBezTo>
                  <a:pt x="32" y="56"/>
                  <a:pt x="29" y="54"/>
                  <a:pt x="28" y="52"/>
                </a:cubicBezTo>
                <a:cubicBezTo>
                  <a:pt x="27" y="51"/>
                  <a:pt x="26" y="47"/>
                  <a:pt x="26" y="44"/>
                </a:cubicBezTo>
                <a:cubicBezTo>
                  <a:pt x="26" y="41"/>
                  <a:pt x="27" y="39"/>
                  <a:pt x="28" y="38"/>
                </a:cubicBezTo>
                <a:cubicBezTo>
                  <a:pt x="28" y="38"/>
                  <a:pt x="29" y="37"/>
                  <a:pt x="29" y="37"/>
                </a:cubicBezTo>
                <a:cubicBezTo>
                  <a:pt x="29" y="36"/>
                  <a:pt x="29" y="34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24"/>
                  <a:pt x="30" y="19"/>
                  <a:pt x="33" y="15"/>
                </a:cubicBezTo>
                <a:cubicBezTo>
                  <a:pt x="44" y="0"/>
                  <a:pt x="74" y="5"/>
                  <a:pt x="79" y="16"/>
                </a:cubicBezTo>
                <a:cubicBezTo>
                  <a:pt x="81" y="20"/>
                  <a:pt x="82" y="26"/>
                  <a:pt x="81" y="3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5" name="Freeform 74">
            <a:extLst>
              <a:ext uri="{FF2B5EF4-FFF2-40B4-BE49-F238E27FC236}">
                <a16:creationId xmlns:a16="http://schemas.microsoft.com/office/drawing/2014/main" id="{60EFAB71-A571-40F5-AAF1-620C51B95159}"/>
              </a:ext>
            </a:extLst>
          </p:cNvPr>
          <p:cNvSpPr>
            <a:spLocks noEditPoints="1"/>
          </p:cNvSpPr>
          <p:nvPr/>
        </p:nvSpPr>
        <p:spPr bwMode="auto">
          <a:xfrm>
            <a:off x="6210794" y="4332954"/>
            <a:ext cx="412750" cy="538163"/>
          </a:xfrm>
          <a:custGeom>
            <a:avLst/>
            <a:gdLst>
              <a:gd name="T0" fmla="*/ 16 w 91"/>
              <a:gd name="T1" fmla="*/ 108 h 118"/>
              <a:gd name="T2" fmla="*/ 12 w 91"/>
              <a:gd name="T3" fmla="*/ 108 h 118"/>
              <a:gd name="T4" fmla="*/ 2 w 91"/>
              <a:gd name="T5" fmla="*/ 92 h 118"/>
              <a:gd name="T6" fmla="*/ 9 w 91"/>
              <a:gd name="T7" fmla="*/ 65 h 118"/>
              <a:gd name="T8" fmla="*/ 15 w 91"/>
              <a:gd name="T9" fmla="*/ 54 h 118"/>
              <a:gd name="T10" fmla="*/ 15 w 91"/>
              <a:gd name="T11" fmla="*/ 54 h 118"/>
              <a:gd name="T12" fmla="*/ 16 w 91"/>
              <a:gd name="T13" fmla="*/ 54 h 118"/>
              <a:gd name="T14" fmla="*/ 32 w 91"/>
              <a:gd name="T15" fmla="*/ 50 h 118"/>
              <a:gd name="T16" fmla="*/ 35 w 91"/>
              <a:gd name="T17" fmla="*/ 52 h 118"/>
              <a:gd name="T18" fmla="*/ 43 w 91"/>
              <a:gd name="T19" fmla="*/ 71 h 118"/>
              <a:gd name="T20" fmla="*/ 19 w 91"/>
              <a:gd name="T21" fmla="*/ 71 h 118"/>
              <a:gd name="T22" fmla="*/ 16 w 91"/>
              <a:gd name="T23" fmla="*/ 74 h 118"/>
              <a:gd name="T24" fmla="*/ 16 w 91"/>
              <a:gd name="T25" fmla="*/ 108 h 118"/>
              <a:gd name="T26" fmla="*/ 21 w 91"/>
              <a:gd name="T27" fmla="*/ 76 h 118"/>
              <a:gd name="T28" fmla="*/ 21 w 91"/>
              <a:gd name="T29" fmla="*/ 107 h 118"/>
              <a:gd name="T30" fmla="*/ 71 w 91"/>
              <a:gd name="T31" fmla="*/ 107 h 118"/>
              <a:gd name="T32" fmla="*/ 71 w 91"/>
              <a:gd name="T33" fmla="*/ 76 h 118"/>
              <a:gd name="T34" fmla="*/ 21 w 91"/>
              <a:gd name="T35" fmla="*/ 76 h 118"/>
              <a:gd name="T36" fmla="*/ 29 w 91"/>
              <a:gd name="T37" fmla="*/ 33 h 118"/>
              <a:gd name="T38" fmla="*/ 30 w 91"/>
              <a:gd name="T39" fmla="*/ 17 h 118"/>
              <a:gd name="T40" fmla="*/ 48 w 91"/>
              <a:gd name="T41" fmla="*/ 17 h 118"/>
              <a:gd name="T42" fmla="*/ 58 w 91"/>
              <a:gd name="T43" fmla="*/ 20 h 118"/>
              <a:gd name="T44" fmla="*/ 59 w 91"/>
              <a:gd name="T45" fmla="*/ 33 h 118"/>
              <a:gd name="T46" fmla="*/ 64 w 91"/>
              <a:gd name="T47" fmla="*/ 26 h 118"/>
              <a:gd name="T48" fmla="*/ 62 w 91"/>
              <a:gd name="T49" fmla="*/ 9 h 118"/>
              <a:gd name="T50" fmla="*/ 48 w 91"/>
              <a:gd name="T51" fmla="*/ 3 h 118"/>
              <a:gd name="T52" fmla="*/ 27 w 91"/>
              <a:gd name="T53" fmla="*/ 7 h 118"/>
              <a:gd name="T54" fmla="*/ 25 w 91"/>
              <a:gd name="T55" fmla="*/ 29 h 118"/>
              <a:gd name="T56" fmla="*/ 29 w 91"/>
              <a:gd name="T57" fmla="*/ 33 h 118"/>
              <a:gd name="T58" fmla="*/ 14 w 91"/>
              <a:gd name="T59" fmla="*/ 112 h 118"/>
              <a:gd name="T60" fmla="*/ 78 w 91"/>
              <a:gd name="T61" fmla="*/ 112 h 118"/>
              <a:gd name="T62" fmla="*/ 74 w 91"/>
              <a:gd name="T63" fmla="*/ 118 h 118"/>
              <a:gd name="T64" fmla="*/ 17 w 91"/>
              <a:gd name="T65" fmla="*/ 118 h 118"/>
              <a:gd name="T66" fmla="*/ 14 w 91"/>
              <a:gd name="T67" fmla="*/ 112 h 118"/>
              <a:gd name="T68" fmla="*/ 81 w 91"/>
              <a:gd name="T69" fmla="*/ 65 h 118"/>
              <a:gd name="T70" fmla="*/ 88 w 91"/>
              <a:gd name="T71" fmla="*/ 92 h 118"/>
              <a:gd name="T72" fmla="*/ 79 w 91"/>
              <a:gd name="T73" fmla="*/ 108 h 118"/>
              <a:gd name="T74" fmla="*/ 76 w 91"/>
              <a:gd name="T75" fmla="*/ 108 h 118"/>
              <a:gd name="T76" fmla="*/ 76 w 91"/>
              <a:gd name="T77" fmla="*/ 75 h 118"/>
              <a:gd name="T78" fmla="*/ 72 w 91"/>
              <a:gd name="T79" fmla="*/ 71 h 118"/>
              <a:gd name="T80" fmla="*/ 48 w 91"/>
              <a:gd name="T81" fmla="*/ 71 h 118"/>
              <a:gd name="T82" fmla="*/ 56 w 91"/>
              <a:gd name="T83" fmla="*/ 52 h 118"/>
              <a:gd name="T84" fmla="*/ 59 w 91"/>
              <a:gd name="T85" fmla="*/ 50 h 118"/>
              <a:gd name="T86" fmla="*/ 75 w 91"/>
              <a:gd name="T87" fmla="*/ 54 h 118"/>
              <a:gd name="T88" fmla="*/ 76 w 91"/>
              <a:gd name="T89" fmla="*/ 54 h 118"/>
              <a:gd name="T90" fmla="*/ 76 w 91"/>
              <a:gd name="T91" fmla="*/ 55 h 118"/>
              <a:gd name="T92" fmla="*/ 81 w 91"/>
              <a:gd name="T93" fmla="*/ 6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1" h="118">
                <a:moveTo>
                  <a:pt x="16" y="108"/>
                </a:moveTo>
                <a:cubicBezTo>
                  <a:pt x="12" y="108"/>
                  <a:pt x="12" y="108"/>
                  <a:pt x="12" y="108"/>
                </a:cubicBezTo>
                <a:cubicBezTo>
                  <a:pt x="1" y="108"/>
                  <a:pt x="0" y="101"/>
                  <a:pt x="2" y="92"/>
                </a:cubicBezTo>
                <a:cubicBezTo>
                  <a:pt x="9" y="65"/>
                  <a:pt x="9" y="65"/>
                  <a:pt x="9" y="65"/>
                </a:cubicBezTo>
                <a:cubicBezTo>
                  <a:pt x="10" y="61"/>
                  <a:pt x="12" y="57"/>
                  <a:pt x="15" y="54"/>
                </a:cubicBezTo>
                <a:cubicBezTo>
                  <a:pt x="15" y="54"/>
                  <a:pt x="15" y="54"/>
                  <a:pt x="15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32" y="50"/>
                  <a:pt x="32" y="50"/>
                  <a:pt x="32" y="50"/>
                </a:cubicBezTo>
                <a:cubicBezTo>
                  <a:pt x="35" y="52"/>
                  <a:pt x="35" y="52"/>
                  <a:pt x="35" y="52"/>
                </a:cubicBezTo>
                <a:cubicBezTo>
                  <a:pt x="43" y="71"/>
                  <a:pt x="43" y="71"/>
                  <a:pt x="43" y="71"/>
                </a:cubicBezTo>
                <a:cubicBezTo>
                  <a:pt x="19" y="71"/>
                  <a:pt x="19" y="71"/>
                  <a:pt x="19" y="71"/>
                </a:cubicBezTo>
                <a:cubicBezTo>
                  <a:pt x="16" y="74"/>
                  <a:pt x="16" y="74"/>
                  <a:pt x="16" y="74"/>
                </a:cubicBezTo>
                <a:cubicBezTo>
                  <a:pt x="16" y="108"/>
                  <a:pt x="16" y="108"/>
                  <a:pt x="16" y="108"/>
                </a:cubicBezTo>
                <a:close/>
                <a:moveTo>
                  <a:pt x="21" y="76"/>
                </a:moveTo>
                <a:cubicBezTo>
                  <a:pt x="21" y="107"/>
                  <a:pt x="21" y="107"/>
                  <a:pt x="2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76"/>
                  <a:pt x="71" y="76"/>
                  <a:pt x="71" y="76"/>
                </a:cubicBezTo>
                <a:cubicBezTo>
                  <a:pt x="21" y="76"/>
                  <a:pt x="21" y="76"/>
                  <a:pt x="21" y="76"/>
                </a:cubicBezTo>
                <a:close/>
                <a:moveTo>
                  <a:pt x="29" y="33"/>
                </a:moveTo>
                <a:cubicBezTo>
                  <a:pt x="29" y="26"/>
                  <a:pt x="28" y="24"/>
                  <a:pt x="30" y="17"/>
                </a:cubicBezTo>
                <a:cubicBezTo>
                  <a:pt x="34" y="20"/>
                  <a:pt x="44" y="18"/>
                  <a:pt x="48" y="17"/>
                </a:cubicBezTo>
                <a:cubicBezTo>
                  <a:pt x="50" y="20"/>
                  <a:pt x="54" y="21"/>
                  <a:pt x="58" y="20"/>
                </a:cubicBezTo>
                <a:cubicBezTo>
                  <a:pt x="59" y="25"/>
                  <a:pt x="59" y="26"/>
                  <a:pt x="59" y="33"/>
                </a:cubicBezTo>
                <a:cubicBezTo>
                  <a:pt x="59" y="33"/>
                  <a:pt x="63" y="30"/>
                  <a:pt x="64" y="26"/>
                </a:cubicBezTo>
                <a:cubicBezTo>
                  <a:pt x="64" y="23"/>
                  <a:pt x="63" y="11"/>
                  <a:pt x="62" y="9"/>
                </a:cubicBezTo>
                <a:cubicBezTo>
                  <a:pt x="60" y="5"/>
                  <a:pt x="56" y="2"/>
                  <a:pt x="48" y="3"/>
                </a:cubicBezTo>
                <a:cubicBezTo>
                  <a:pt x="40" y="0"/>
                  <a:pt x="31" y="3"/>
                  <a:pt x="27" y="7"/>
                </a:cubicBezTo>
                <a:cubicBezTo>
                  <a:pt x="25" y="9"/>
                  <a:pt x="23" y="27"/>
                  <a:pt x="25" y="29"/>
                </a:cubicBezTo>
                <a:cubicBezTo>
                  <a:pt x="27" y="32"/>
                  <a:pt x="29" y="33"/>
                  <a:pt x="29" y="33"/>
                </a:cubicBezTo>
                <a:close/>
                <a:moveTo>
                  <a:pt x="14" y="112"/>
                </a:moveTo>
                <a:cubicBezTo>
                  <a:pt x="78" y="112"/>
                  <a:pt x="78" y="112"/>
                  <a:pt x="78" y="112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4" y="112"/>
                  <a:pt x="14" y="112"/>
                  <a:pt x="14" y="112"/>
                </a:cubicBezTo>
                <a:close/>
                <a:moveTo>
                  <a:pt x="81" y="65"/>
                </a:moveTo>
                <a:cubicBezTo>
                  <a:pt x="88" y="92"/>
                  <a:pt x="88" y="92"/>
                  <a:pt x="88" y="92"/>
                </a:cubicBezTo>
                <a:cubicBezTo>
                  <a:pt x="91" y="101"/>
                  <a:pt x="89" y="108"/>
                  <a:pt x="79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75"/>
                  <a:pt x="76" y="75"/>
                  <a:pt x="76" y="75"/>
                </a:cubicBezTo>
                <a:cubicBezTo>
                  <a:pt x="72" y="71"/>
                  <a:pt x="72" y="71"/>
                  <a:pt x="72" y="71"/>
                </a:cubicBezTo>
                <a:cubicBezTo>
                  <a:pt x="48" y="71"/>
                  <a:pt x="48" y="71"/>
                  <a:pt x="48" y="71"/>
                </a:cubicBezTo>
                <a:cubicBezTo>
                  <a:pt x="56" y="52"/>
                  <a:pt x="56" y="52"/>
                  <a:pt x="56" y="52"/>
                </a:cubicBezTo>
                <a:cubicBezTo>
                  <a:pt x="59" y="50"/>
                  <a:pt x="59" y="50"/>
                  <a:pt x="59" y="50"/>
                </a:cubicBezTo>
                <a:cubicBezTo>
                  <a:pt x="75" y="54"/>
                  <a:pt x="75" y="54"/>
                  <a:pt x="75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5"/>
                  <a:pt x="76" y="55"/>
                  <a:pt x="76" y="55"/>
                </a:cubicBezTo>
                <a:cubicBezTo>
                  <a:pt x="79" y="58"/>
                  <a:pt x="80" y="61"/>
                  <a:pt x="81" y="6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157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9"/>
          <p:cNvSpPr/>
          <p:nvPr/>
        </p:nvSpPr>
        <p:spPr>
          <a:xfrm rot="16200000" flipH="1">
            <a:off x="6311900" y="989013"/>
            <a:ext cx="6869113" cy="48910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7444 h 25444"/>
              <a:gd name="connsiteX1" fmla="*/ 10016 w 10016"/>
              <a:gd name="connsiteY1" fmla="*/ 0 h 25444"/>
              <a:gd name="connsiteX2" fmla="*/ 10000 w 10016"/>
              <a:gd name="connsiteY2" fmla="*/ 25444 h 25444"/>
              <a:gd name="connsiteX3" fmla="*/ 0 w 10016"/>
              <a:gd name="connsiteY3" fmla="*/ 25444 h 25444"/>
              <a:gd name="connsiteX4" fmla="*/ 0 w 10016"/>
              <a:gd name="connsiteY4" fmla="*/ 17444 h 25444"/>
              <a:gd name="connsiteX0" fmla="*/ 0 w 10016"/>
              <a:gd name="connsiteY0" fmla="*/ 17555 h 25555"/>
              <a:gd name="connsiteX1" fmla="*/ 10016 w 10016"/>
              <a:gd name="connsiteY1" fmla="*/ 0 h 25555"/>
              <a:gd name="connsiteX2" fmla="*/ 10000 w 10016"/>
              <a:gd name="connsiteY2" fmla="*/ 25555 h 25555"/>
              <a:gd name="connsiteX3" fmla="*/ 0 w 10016"/>
              <a:gd name="connsiteY3" fmla="*/ 25555 h 25555"/>
              <a:gd name="connsiteX4" fmla="*/ 0 w 10016"/>
              <a:gd name="connsiteY4" fmla="*/ 17555 h 2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25555">
                <a:moveTo>
                  <a:pt x="0" y="17555"/>
                </a:moveTo>
                <a:lnTo>
                  <a:pt x="10016" y="0"/>
                </a:lnTo>
                <a:cubicBezTo>
                  <a:pt x="10011" y="8481"/>
                  <a:pt x="10005" y="17074"/>
                  <a:pt x="10000" y="25555"/>
                </a:cubicBezTo>
                <a:lnTo>
                  <a:pt x="0" y="25555"/>
                </a:lnTo>
                <a:lnTo>
                  <a:pt x="0" y="1755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02" name="Freeform 20"/>
          <p:cNvSpPr>
            <a:spLocks noEditPoints="1"/>
          </p:cNvSpPr>
          <p:nvPr/>
        </p:nvSpPr>
        <p:spPr bwMode="auto">
          <a:xfrm>
            <a:off x="6002338" y="703263"/>
            <a:ext cx="522287" cy="360362"/>
          </a:xfrm>
          <a:custGeom>
            <a:avLst/>
            <a:gdLst>
              <a:gd name="T0" fmla="*/ 2147483647 w 102"/>
              <a:gd name="T1" fmla="*/ 2147483647 h 70"/>
              <a:gd name="T2" fmla="*/ 2147483647 w 102"/>
              <a:gd name="T3" fmla="*/ 2147483647 h 70"/>
              <a:gd name="T4" fmla="*/ 2147483647 w 102"/>
              <a:gd name="T5" fmla="*/ 2147483647 h 70"/>
              <a:gd name="T6" fmla="*/ 2147483647 w 102"/>
              <a:gd name="T7" fmla="*/ 2147483647 h 70"/>
              <a:gd name="T8" fmla="*/ 2147483647 w 102"/>
              <a:gd name="T9" fmla="*/ 2147483647 h 70"/>
              <a:gd name="T10" fmla="*/ 2147483647 w 102"/>
              <a:gd name="T11" fmla="*/ 2147483647 h 70"/>
              <a:gd name="T12" fmla="*/ 2147483647 w 102"/>
              <a:gd name="T13" fmla="*/ 2147483647 h 70"/>
              <a:gd name="T14" fmla="*/ 2147483647 w 102"/>
              <a:gd name="T15" fmla="*/ 2147483647 h 70"/>
              <a:gd name="T16" fmla="*/ 2147483647 w 102"/>
              <a:gd name="T17" fmla="*/ 2147483647 h 70"/>
              <a:gd name="T18" fmla="*/ 2147483647 w 102"/>
              <a:gd name="T19" fmla="*/ 2147483647 h 70"/>
              <a:gd name="T20" fmla="*/ 2147483647 w 102"/>
              <a:gd name="T21" fmla="*/ 2147483647 h 70"/>
              <a:gd name="T22" fmla="*/ 2147483647 w 102"/>
              <a:gd name="T23" fmla="*/ 0 h 70"/>
              <a:gd name="T24" fmla="*/ 2147483647 w 102"/>
              <a:gd name="T25" fmla="*/ 0 h 70"/>
              <a:gd name="T26" fmla="*/ 2147483647 w 102"/>
              <a:gd name="T27" fmla="*/ 2147483647 h 70"/>
              <a:gd name="T28" fmla="*/ 0 w 102"/>
              <a:gd name="T29" fmla="*/ 2147483647 h 70"/>
              <a:gd name="T30" fmla="*/ 0 w 102"/>
              <a:gd name="T31" fmla="*/ 2147483647 h 70"/>
              <a:gd name="T32" fmla="*/ 2147483647 w 102"/>
              <a:gd name="T33" fmla="*/ 2147483647 h 70"/>
              <a:gd name="T34" fmla="*/ 2147483647 w 102"/>
              <a:gd name="T35" fmla="*/ 2147483647 h 70"/>
              <a:gd name="T36" fmla="*/ 2147483647 w 102"/>
              <a:gd name="T37" fmla="*/ 2147483647 h 70"/>
              <a:gd name="T38" fmla="*/ 2147483647 w 102"/>
              <a:gd name="T39" fmla="*/ 2147483647 h 70"/>
              <a:gd name="T40" fmla="*/ 2147483647 w 102"/>
              <a:gd name="T41" fmla="*/ 2147483647 h 70"/>
              <a:gd name="T42" fmla="*/ 2147483647 w 102"/>
              <a:gd name="T43" fmla="*/ 2147483647 h 70"/>
              <a:gd name="T44" fmla="*/ 2147483647 w 102"/>
              <a:gd name="T45" fmla="*/ 2147483647 h 70"/>
              <a:gd name="T46" fmla="*/ 2147483647 w 102"/>
              <a:gd name="T47" fmla="*/ 2147483647 h 70"/>
              <a:gd name="T48" fmla="*/ 2147483647 w 102"/>
              <a:gd name="T49" fmla="*/ 2147483647 h 70"/>
              <a:gd name="T50" fmla="*/ 2147483647 w 102"/>
              <a:gd name="T51" fmla="*/ 2147483647 h 70"/>
              <a:gd name="T52" fmla="*/ 2147483647 w 102"/>
              <a:gd name="T53" fmla="*/ 2147483647 h 70"/>
              <a:gd name="T54" fmla="*/ 2147483647 w 102"/>
              <a:gd name="T55" fmla="*/ 2147483647 h 70"/>
              <a:gd name="T56" fmla="*/ 2147483647 w 102"/>
              <a:gd name="T57" fmla="*/ 2147483647 h 70"/>
              <a:gd name="T58" fmla="*/ 2147483647 w 102"/>
              <a:gd name="T59" fmla="*/ 2147483647 h 70"/>
              <a:gd name="T60" fmla="*/ 2147483647 w 102"/>
              <a:gd name="T61" fmla="*/ 2147483647 h 70"/>
              <a:gd name="T62" fmla="*/ 2147483647 w 102"/>
              <a:gd name="T63" fmla="*/ 2147483647 h 70"/>
              <a:gd name="T64" fmla="*/ 2147483647 w 102"/>
              <a:gd name="T65" fmla="*/ 2147483647 h 70"/>
              <a:gd name="T66" fmla="*/ 2147483647 w 102"/>
              <a:gd name="T67" fmla="*/ 2147483647 h 70"/>
              <a:gd name="T68" fmla="*/ 2147483647 w 102"/>
              <a:gd name="T69" fmla="*/ 2147483647 h 70"/>
              <a:gd name="T70" fmla="*/ 2147483647 w 102"/>
              <a:gd name="T71" fmla="*/ 2147483647 h 70"/>
              <a:gd name="T72" fmla="*/ 2147483647 w 102"/>
              <a:gd name="T73" fmla="*/ 2147483647 h 70"/>
              <a:gd name="T74" fmla="*/ 2147483647 w 102"/>
              <a:gd name="T75" fmla="*/ 2147483647 h 70"/>
              <a:gd name="T76" fmla="*/ 2147483647 w 102"/>
              <a:gd name="T77" fmla="*/ 2147483647 h 70"/>
              <a:gd name="T78" fmla="*/ 2147483647 w 102"/>
              <a:gd name="T79" fmla="*/ 2147483647 h 70"/>
              <a:gd name="T80" fmla="*/ 2147483647 w 102"/>
              <a:gd name="T81" fmla="*/ 2147483647 h 70"/>
              <a:gd name="T82" fmla="*/ 2147483647 w 102"/>
              <a:gd name="T83" fmla="*/ 2147483647 h 70"/>
              <a:gd name="T84" fmla="*/ 2147483647 w 102"/>
              <a:gd name="T85" fmla="*/ 2147483647 h 70"/>
              <a:gd name="T86" fmla="*/ 2147483647 w 102"/>
              <a:gd name="T87" fmla="*/ 2147483647 h 70"/>
              <a:gd name="T88" fmla="*/ 2147483647 w 102"/>
              <a:gd name="T89" fmla="*/ 2147483647 h 70"/>
              <a:gd name="T90" fmla="*/ 2147483647 w 102"/>
              <a:gd name="T91" fmla="*/ 2147483647 h 70"/>
              <a:gd name="T92" fmla="*/ 2147483647 w 102"/>
              <a:gd name="T93" fmla="*/ 2147483647 h 70"/>
              <a:gd name="T94" fmla="*/ 2147483647 w 102"/>
              <a:gd name="T95" fmla="*/ 2147483647 h 70"/>
              <a:gd name="T96" fmla="*/ 2147483647 w 102"/>
              <a:gd name="T97" fmla="*/ 2147483647 h 70"/>
              <a:gd name="T98" fmla="*/ 2147483647 w 102"/>
              <a:gd name="T99" fmla="*/ 2147483647 h 70"/>
              <a:gd name="T100" fmla="*/ 2147483647 w 102"/>
              <a:gd name="T101" fmla="*/ 2147483647 h 70"/>
              <a:gd name="T102" fmla="*/ 2147483647 w 102"/>
              <a:gd name="T103" fmla="*/ 2147483647 h 70"/>
              <a:gd name="T104" fmla="*/ 2147483647 w 102"/>
              <a:gd name="T105" fmla="*/ 2147483647 h 7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2" h="70">
                <a:moveTo>
                  <a:pt x="13" y="5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5"/>
                  <a:pt x="33" y="6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3" y="12"/>
                  <a:pt x="3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2" y="13"/>
                  <a:pt x="11" y="12"/>
                  <a:pt x="11" y="11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5"/>
                  <a:pt x="13" y="5"/>
                </a:cubicBezTo>
                <a:close/>
                <a:moveTo>
                  <a:pt x="102" y="15"/>
                </a:moveTo>
                <a:cubicBezTo>
                  <a:pt x="81" y="13"/>
                  <a:pt x="81" y="13"/>
                  <a:pt x="81" y="13"/>
                </a:cubicBezTo>
                <a:cubicBezTo>
                  <a:pt x="77" y="0"/>
                  <a:pt x="77" y="0"/>
                  <a:pt x="7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34"/>
                  <a:pt x="0" y="51"/>
                  <a:pt x="0" y="69"/>
                </a:cubicBezTo>
                <a:cubicBezTo>
                  <a:pt x="13" y="69"/>
                  <a:pt x="26" y="69"/>
                  <a:pt x="39" y="69"/>
                </a:cubicBezTo>
                <a:cubicBezTo>
                  <a:pt x="38" y="69"/>
                  <a:pt x="38" y="68"/>
                  <a:pt x="37" y="68"/>
                </a:cubicBezTo>
                <a:cubicBezTo>
                  <a:pt x="31" y="62"/>
                  <a:pt x="28" y="53"/>
                  <a:pt x="28" y="45"/>
                </a:cubicBezTo>
                <a:cubicBezTo>
                  <a:pt x="28" y="36"/>
                  <a:pt x="31" y="28"/>
                  <a:pt x="37" y="22"/>
                </a:cubicBezTo>
                <a:cubicBezTo>
                  <a:pt x="43" y="16"/>
                  <a:pt x="52" y="12"/>
                  <a:pt x="60" y="12"/>
                </a:cubicBezTo>
                <a:cubicBezTo>
                  <a:pt x="69" y="12"/>
                  <a:pt x="77" y="16"/>
                  <a:pt x="83" y="22"/>
                </a:cubicBezTo>
                <a:cubicBezTo>
                  <a:pt x="89" y="28"/>
                  <a:pt x="93" y="36"/>
                  <a:pt x="93" y="45"/>
                </a:cubicBezTo>
                <a:cubicBezTo>
                  <a:pt x="93" y="53"/>
                  <a:pt x="89" y="62"/>
                  <a:pt x="83" y="68"/>
                </a:cubicBezTo>
                <a:cubicBezTo>
                  <a:pt x="83" y="68"/>
                  <a:pt x="82" y="69"/>
                  <a:pt x="82" y="69"/>
                </a:cubicBezTo>
                <a:cubicBezTo>
                  <a:pt x="89" y="69"/>
                  <a:pt x="95" y="69"/>
                  <a:pt x="102" y="69"/>
                </a:cubicBezTo>
                <a:cubicBezTo>
                  <a:pt x="102" y="53"/>
                  <a:pt x="102" y="37"/>
                  <a:pt x="102" y="21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37" y="42"/>
                </a:moveTo>
                <a:cubicBezTo>
                  <a:pt x="41" y="39"/>
                  <a:pt x="46" y="38"/>
                  <a:pt x="52" y="36"/>
                </a:cubicBezTo>
                <a:cubicBezTo>
                  <a:pt x="45" y="45"/>
                  <a:pt x="43" y="53"/>
                  <a:pt x="43" y="62"/>
                </a:cubicBezTo>
                <a:cubicBezTo>
                  <a:pt x="39" y="57"/>
                  <a:pt x="36" y="51"/>
                  <a:pt x="37" y="42"/>
                </a:cubicBezTo>
                <a:close/>
                <a:moveTo>
                  <a:pt x="46" y="64"/>
                </a:moveTo>
                <a:cubicBezTo>
                  <a:pt x="46" y="59"/>
                  <a:pt x="47" y="53"/>
                  <a:pt x="48" y="48"/>
                </a:cubicBezTo>
                <a:cubicBezTo>
                  <a:pt x="52" y="58"/>
                  <a:pt x="58" y="64"/>
                  <a:pt x="66" y="68"/>
                </a:cubicBezTo>
                <a:cubicBezTo>
                  <a:pt x="60" y="70"/>
                  <a:pt x="53" y="69"/>
                  <a:pt x="46" y="64"/>
                </a:cubicBezTo>
                <a:close/>
                <a:moveTo>
                  <a:pt x="69" y="67"/>
                </a:moveTo>
                <a:cubicBezTo>
                  <a:pt x="64" y="64"/>
                  <a:pt x="60" y="61"/>
                  <a:pt x="57" y="57"/>
                </a:cubicBezTo>
                <a:cubicBezTo>
                  <a:pt x="67" y="58"/>
                  <a:pt x="75" y="56"/>
                  <a:pt x="83" y="52"/>
                </a:cubicBezTo>
                <a:cubicBezTo>
                  <a:pt x="81" y="58"/>
                  <a:pt x="77" y="63"/>
                  <a:pt x="69" y="67"/>
                </a:cubicBezTo>
                <a:close/>
                <a:moveTo>
                  <a:pt x="84" y="48"/>
                </a:moveTo>
                <a:cubicBezTo>
                  <a:pt x="79" y="51"/>
                  <a:pt x="74" y="53"/>
                  <a:pt x="69" y="54"/>
                </a:cubicBezTo>
                <a:cubicBezTo>
                  <a:pt x="75" y="46"/>
                  <a:pt x="77" y="38"/>
                  <a:pt x="77" y="29"/>
                </a:cubicBezTo>
                <a:cubicBezTo>
                  <a:pt x="82" y="33"/>
                  <a:pt x="84" y="39"/>
                  <a:pt x="84" y="48"/>
                </a:cubicBezTo>
                <a:close/>
                <a:moveTo>
                  <a:pt x="74" y="26"/>
                </a:moveTo>
                <a:cubicBezTo>
                  <a:pt x="74" y="32"/>
                  <a:pt x="73" y="37"/>
                  <a:pt x="72" y="42"/>
                </a:cubicBezTo>
                <a:cubicBezTo>
                  <a:pt x="68" y="33"/>
                  <a:pt x="62" y="26"/>
                  <a:pt x="54" y="22"/>
                </a:cubicBezTo>
                <a:cubicBezTo>
                  <a:pt x="60" y="21"/>
                  <a:pt x="67" y="21"/>
                  <a:pt x="74" y="26"/>
                </a:cubicBezTo>
                <a:close/>
                <a:moveTo>
                  <a:pt x="51" y="23"/>
                </a:moveTo>
                <a:cubicBezTo>
                  <a:pt x="56" y="26"/>
                  <a:pt x="60" y="30"/>
                  <a:pt x="63" y="33"/>
                </a:cubicBezTo>
                <a:cubicBezTo>
                  <a:pt x="53" y="32"/>
                  <a:pt x="45" y="34"/>
                  <a:pt x="37" y="39"/>
                </a:cubicBezTo>
                <a:cubicBezTo>
                  <a:pt x="39" y="33"/>
                  <a:pt x="43" y="27"/>
                  <a:pt x="5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1">
            <a:extLst>
              <a:ext uri="{FF2B5EF4-FFF2-40B4-BE49-F238E27FC236}">
                <a16:creationId xmlns:a16="http://schemas.microsoft.com/office/drawing/2014/main" id="{91DC92C5-CFCD-4ACF-B753-AA08A486D1EA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6E49F0-C02B-4F1B-B24A-B11EB32DA2C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E6C93C2-88F9-4BE2-B87E-A0EA66EAE363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dirty="0">
                  <a:latin typeface="+mn-ea"/>
                  <a:ea typeface="+mn-ea"/>
                </a:rPr>
                <a:t>数据分析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4837FB1-0AB2-4C4D-9F63-3827D46261E0}"/>
              </a:ext>
            </a:extLst>
          </p:cNvPr>
          <p:cNvSpPr/>
          <p:nvPr/>
        </p:nvSpPr>
        <p:spPr>
          <a:xfrm>
            <a:off x="78658" y="1061536"/>
            <a:ext cx="107925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测试集车辆基础信息：</a:t>
            </a:r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zh-CN" altLang="en-US" b="1" dirty="0"/>
              <a:t>测试集不仅包括训练集的</a:t>
            </a:r>
            <a:r>
              <a:rPr lang="en-US" altLang="zh-CN" b="1" dirty="0"/>
              <a:t>5</a:t>
            </a:r>
            <a:r>
              <a:rPr lang="zh-CN" altLang="en-US" b="1" dirty="0"/>
              <a:t>个车辆的</a:t>
            </a:r>
            <a:r>
              <a:rPr lang="en-US" altLang="zh-CN" b="1" dirty="0"/>
              <a:t>50</a:t>
            </a:r>
            <a:r>
              <a:rPr lang="zh-CN" altLang="en-US" b="1" dirty="0"/>
              <a:t>条行驶片段，还包括了</a:t>
            </a:r>
            <a:r>
              <a:rPr lang="en-US" altLang="zh-CN" b="1" dirty="0"/>
              <a:t>10</a:t>
            </a:r>
            <a:r>
              <a:rPr lang="zh-CN" altLang="en-US" b="1" dirty="0"/>
              <a:t>辆车的</a:t>
            </a:r>
            <a:r>
              <a:rPr lang="en-US" altLang="zh-CN" b="1" dirty="0"/>
              <a:t>100</a:t>
            </a:r>
            <a:r>
              <a:rPr lang="zh-CN" altLang="en-US" b="1" dirty="0"/>
              <a:t>个行驶片段。（初赛）</a:t>
            </a:r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zh-CN" altLang="en-US" b="1" dirty="0"/>
              <a:t>测试集</a:t>
            </a:r>
            <a:r>
              <a:rPr lang="en-US" altLang="zh-CN" b="1" dirty="0"/>
              <a:t>15</a:t>
            </a:r>
            <a:r>
              <a:rPr lang="zh-CN" altLang="en-US" b="1" dirty="0"/>
              <a:t>辆车的</a:t>
            </a:r>
            <a:r>
              <a:rPr lang="en-US" altLang="zh-CN" b="1" dirty="0"/>
              <a:t>300</a:t>
            </a:r>
            <a:r>
              <a:rPr lang="zh-CN" altLang="en-US" b="1" dirty="0"/>
              <a:t>个行驶片段。（复赛）</a:t>
            </a:r>
            <a:endParaRPr lang="en-US" altLang="zh-CN" b="1" dirty="0"/>
          </a:p>
          <a:p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D6C42F-27C8-4341-948C-A1FBD2816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15" y="2037704"/>
            <a:ext cx="4333331" cy="26590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03CCAB-482A-437E-9B27-9294E4C08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5" y="2028594"/>
            <a:ext cx="3905250" cy="24955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7490BE-9DCB-432C-A9A7-6E405EE00B03}"/>
              </a:ext>
            </a:extLst>
          </p:cNvPr>
          <p:cNvSpPr txBox="1"/>
          <p:nvPr/>
        </p:nvSpPr>
        <p:spPr>
          <a:xfrm>
            <a:off x="2097771" y="4603015"/>
            <a:ext cx="118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25E586-8C31-4E2B-A7DE-72F1219086C1}"/>
              </a:ext>
            </a:extLst>
          </p:cNvPr>
          <p:cNvSpPr txBox="1"/>
          <p:nvPr/>
        </p:nvSpPr>
        <p:spPr>
          <a:xfrm>
            <a:off x="7427849" y="478647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复赛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6542D689-5897-4A79-8703-7C1344725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41782"/>
              </p:ext>
            </p:extLst>
          </p:nvPr>
        </p:nvGraphicFramePr>
        <p:xfrm>
          <a:off x="2431523" y="3387728"/>
          <a:ext cx="6669783" cy="3443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261">
                  <a:extLst>
                    <a:ext uri="{9D8B030D-6E8A-4147-A177-3AD203B41FA5}">
                      <a16:colId xmlns:a16="http://schemas.microsoft.com/office/drawing/2014/main" val="51838509"/>
                    </a:ext>
                  </a:extLst>
                </a:gridCol>
                <a:gridCol w="2223261">
                  <a:extLst>
                    <a:ext uri="{9D8B030D-6E8A-4147-A177-3AD203B41FA5}">
                      <a16:colId xmlns:a16="http://schemas.microsoft.com/office/drawing/2014/main" val="3681212626"/>
                    </a:ext>
                  </a:extLst>
                </a:gridCol>
                <a:gridCol w="2223261">
                  <a:extLst>
                    <a:ext uri="{9D8B030D-6E8A-4147-A177-3AD203B41FA5}">
                      <a16:colId xmlns:a16="http://schemas.microsoft.com/office/drawing/2014/main" val="947275491"/>
                    </a:ext>
                  </a:extLst>
                </a:gridCol>
              </a:tblGrid>
              <a:tr h="517736">
                <a:tc>
                  <a:txBody>
                    <a:bodyPr/>
                    <a:lstStyle/>
                    <a:p>
                      <a:r>
                        <a:rPr lang="zh-CN" altLang="en-US" dirty="0"/>
                        <a:t>统计特征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初赛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复赛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582451"/>
                  </a:ext>
                </a:extLst>
              </a:tr>
              <a:tr h="210761">
                <a:tc>
                  <a:txBody>
                    <a:bodyPr/>
                    <a:lstStyle/>
                    <a:p>
                      <a:r>
                        <a:rPr lang="en-US" altLang="zh-CN" dirty="0"/>
                        <a:t>count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95480"/>
                  </a:ext>
                </a:extLst>
              </a:tr>
              <a:tr h="210761">
                <a:tc>
                  <a:txBody>
                    <a:bodyPr/>
                    <a:lstStyle/>
                    <a:p>
                      <a:r>
                        <a:rPr lang="en-US" altLang="zh-CN" dirty="0"/>
                        <a:t>mean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649375"/>
                  </a:ext>
                </a:extLst>
              </a:tr>
              <a:tr h="210761">
                <a:tc>
                  <a:txBody>
                    <a:bodyPr/>
                    <a:lstStyle/>
                    <a:p>
                      <a:r>
                        <a:rPr lang="en-US" altLang="zh-CN" dirty="0"/>
                        <a:t>std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290549"/>
                  </a:ext>
                </a:extLst>
              </a:tr>
              <a:tr h="210761">
                <a:tc>
                  <a:txBody>
                    <a:bodyPr/>
                    <a:lstStyle/>
                    <a:p>
                      <a:r>
                        <a:rPr lang="en-US" altLang="zh-CN" dirty="0"/>
                        <a:t>min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43219"/>
                  </a:ext>
                </a:extLst>
              </a:tr>
              <a:tr h="210761">
                <a:tc>
                  <a:txBody>
                    <a:bodyPr/>
                    <a:lstStyle/>
                    <a:p>
                      <a:r>
                        <a:rPr lang="en-US" altLang="zh-CN" dirty="0"/>
                        <a:t>25%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332661"/>
                  </a:ext>
                </a:extLst>
              </a:tr>
              <a:tr h="210761">
                <a:tc>
                  <a:txBody>
                    <a:bodyPr/>
                    <a:lstStyle/>
                    <a:p>
                      <a:r>
                        <a:rPr lang="en-US" altLang="zh-CN" dirty="0"/>
                        <a:t>50%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39045"/>
                  </a:ext>
                </a:extLst>
              </a:tr>
              <a:tr h="210761">
                <a:tc>
                  <a:txBody>
                    <a:bodyPr/>
                    <a:lstStyle/>
                    <a:p>
                      <a:r>
                        <a:rPr lang="en-US" altLang="zh-CN" dirty="0"/>
                        <a:t>75%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569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422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87472"/>
                  </a:ext>
                </a:extLst>
              </a:tr>
              <a:tr h="210761">
                <a:tc>
                  <a:txBody>
                    <a:bodyPr/>
                    <a:lstStyle/>
                    <a:p>
                      <a:r>
                        <a:rPr lang="en-US" altLang="zh-CN" dirty="0"/>
                        <a:t>max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2567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596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5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9"/>
          <p:cNvSpPr/>
          <p:nvPr/>
        </p:nvSpPr>
        <p:spPr>
          <a:xfrm rot="16200000" flipH="1">
            <a:off x="6311900" y="989013"/>
            <a:ext cx="6869113" cy="48910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7444 h 25444"/>
              <a:gd name="connsiteX1" fmla="*/ 10016 w 10016"/>
              <a:gd name="connsiteY1" fmla="*/ 0 h 25444"/>
              <a:gd name="connsiteX2" fmla="*/ 10000 w 10016"/>
              <a:gd name="connsiteY2" fmla="*/ 25444 h 25444"/>
              <a:gd name="connsiteX3" fmla="*/ 0 w 10016"/>
              <a:gd name="connsiteY3" fmla="*/ 25444 h 25444"/>
              <a:gd name="connsiteX4" fmla="*/ 0 w 10016"/>
              <a:gd name="connsiteY4" fmla="*/ 17444 h 25444"/>
              <a:gd name="connsiteX0" fmla="*/ 0 w 10016"/>
              <a:gd name="connsiteY0" fmla="*/ 17555 h 25555"/>
              <a:gd name="connsiteX1" fmla="*/ 10016 w 10016"/>
              <a:gd name="connsiteY1" fmla="*/ 0 h 25555"/>
              <a:gd name="connsiteX2" fmla="*/ 10000 w 10016"/>
              <a:gd name="connsiteY2" fmla="*/ 25555 h 25555"/>
              <a:gd name="connsiteX3" fmla="*/ 0 w 10016"/>
              <a:gd name="connsiteY3" fmla="*/ 25555 h 25555"/>
              <a:gd name="connsiteX4" fmla="*/ 0 w 10016"/>
              <a:gd name="connsiteY4" fmla="*/ 17555 h 2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25555">
                <a:moveTo>
                  <a:pt x="0" y="17555"/>
                </a:moveTo>
                <a:lnTo>
                  <a:pt x="10016" y="0"/>
                </a:lnTo>
                <a:cubicBezTo>
                  <a:pt x="10011" y="8481"/>
                  <a:pt x="10005" y="17074"/>
                  <a:pt x="10000" y="25555"/>
                </a:cubicBezTo>
                <a:lnTo>
                  <a:pt x="0" y="25555"/>
                </a:lnTo>
                <a:lnTo>
                  <a:pt x="0" y="1755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414FD2-A607-4496-B8DA-C920F3374614}"/>
              </a:ext>
            </a:extLst>
          </p:cNvPr>
          <p:cNvGrpSpPr/>
          <p:nvPr/>
        </p:nvGrpSpPr>
        <p:grpSpPr>
          <a:xfrm>
            <a:off x="679981" y="1748063"/>
            <a:ext cx="9890495" cy="2653987"/>
            <a:chOff x="833252" y="2808288"/>
            <a:chExt cx="9890495" cy="2653987"/>
          </a:xfrm>
        </p:grpSpPr>
        <p:sp>
          <p:nvSpPr>
            <p:cNvPr id="19" name="文本框 18"/>
            <p:cNvSpPr txBox="1"/>
            <p:nvPr/>
          </p:nvSpPr>
          <p:spPr>
            <a:xfrm>
              <a:off x="908050" y="3070225"/>
              <a:ext cx="454243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198" name="文本框 19"/>
            <p:cNvSpPr txBox="1">
              <a:spLocks noChangeArrowheads="1"/>
            </p:cNvSpPr>
            <p:nvPr/>
          </p:nvSpPr>
          <p:spPr bwMode="auto">
            <a:xfrm>
              <a:off x="908050" y="28082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3252" y="5125580"/>
              <a:ext cx="989049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200" name="文本框 21"/>
            <p:cNvSpPr txBox="1">
              <a:spLocks noChangeArrowheads="1"/>
            </p:cNvSpPr>
            <p:nvPr/>
          </p:nvSpPr>
          <p:spPr bwMode="auto">
            <a:xfrm>
              <a:off x="908050" y="47767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202" name="Freeform 20"/>
          <p:cNvSpPr>
            <a:spLocks noEditPoints="1"/>
          </p:cNvSpPr>
          <p:nvPr/>
        </p:nvSpPr>
        <p:spPr bwMode="auto">
          <a:xfrm>
            <a:off x="6002338" y="703263"/>
            <a:ext cx="522287" cy="360362"/>
          </a:xfrm>
          <a:custGeom>
            <a:avLst/>
            <a:gdLst>
              <a:gd name="T0" fmla="*/ 2147483647 w 102"/>
              <a:gd name="T1" fmla="*/ 2147483647 h 70"/>
              <a:gd name="T2" fmla="*/ 2147483647 w 102"/>
              <a:gd name="T3" fmla="*/ 2147483647 h 70"/>
              <a:gd name="T4" fmla="*/ 2147483647 w 102"/>
              <a:gd name="T5" fmla="*/ 2147483647 h 70"/>
              <a:gd name="T6" fmla="*/ 2147483647 w 102"/>
              <a:gd name="T7" fmla="*/ 2147483647 h 70"/>
              <a:gd name="T8" fmla="*/ 2147483647 w 102"/>
              <a:gd name="T9" fmla="*/ 2147483647 h 70"/>
              <a:gd name="T10" fmla="*/ 2147483647 w 102"/>
              <a:gd name="T11" fmla="*/ 2147483647 h 70"/>
              <a:gd name="T12" fmla="*/ 2147483647 w 102"/>
              <a:gd name="T13" fmla="*/ 2147483647 h 70"/>
              <a:gd name="T14" fmla="*/ 2147483647 w 102"/>
              <a:gd name="T15" fmla="*/ 2147483647 h 70"/>
              <a:gd name="T16" fmla="*/ 2147483647 w 102"/>
              <a:gd name="T17" fmla="*/ 2147483647 h 70"/>
              <a:gd name="T18" fmla="*/ 2147483647 w 102"/>
              <a:gd name="T19" fmla="*/ 2147483647 h 70"/>
              <a:gd name="T20" fmla="*/ 2147483647 w 102"/>
              <a:gd name="T21" fmla="*/ 2147483647 h 70"/>
              <a:gd name="T22" fmla="*/ 2147483647 w 102"/>
              <a:gd name="T23" fmla="*/ 0 h 70"/>
              <a:gd name="T24" fmla="*/ 2147483647 w 102"/>
              <a:gd name="T25" fmla="*/ 0 h 70"/>
              <a:gd name="T26" fmla="*/ 2147483647 w 102"/>
              <a:gd name="T27" fmla="*/ 2147483647 h 70"/>
              <a:gd name="T28" fmla="*/ 0 w 102"/>
              <a:gd name="T29" fmla="*/ 2147483647 h 70"/>
              <a:gd name="T30" fmla="*/ 0 w 102"/>
              <a:gd name="T31" fmla="*/ 2147483647 h 70"/>
              <a:gd name="T32" fmla="*/ 2147483647 w 102"/>
              <a:gd name="T33" fmla="*/ 2147483647 h 70"/>
              <a:gd name="T34" fmla="*/ 2147483647 w 102"/>
              <a:gd name="T35" fmla="*/ 2147483647 h 70"/>
              <a:gd name="T36" fmla="*/ 2147483647 w 102"/>
              <a:gd name="T37" fmla="*/ 2147483647 h 70"/>
              <a:gd name="T38" fmla="*/ 2147483647 w 102"/>
              <a:gd name="T39" fmla="*/ 2147483647 h 70"/>
              <a:gd name="T40" fmla="*/ 2147483647 w 102"/>
              <a:gd name="T41" fmla="*/ 2147483647 h 70"/>
              <a:gd name="T42" fmla="*/ 2147483647 w 102"/>
              <a:gd name="T43" fmla="*/ 2147483647 h 70"/>
              <a:gd name="T44" fmla="*/ 2147483647 w 102"/>
              <a:gd name="T45" fmla="*/ 2147483647 h 70"/>
              <a:gd name="T46" fmla="*/ 2147483647 w 102"/>
              <a:gd name="T47" fmla="*/ 2147483647 h 70"/>
              <a:gd name="T48" fmla="*/ 2147483647 w 102"/>
              <a:gd name="T49" fmla="*/ 2147483647 h 70"/>
              <a:gd name="T50" fmla="*/ 2147483647 w 102"/>
              <a:gd name="T51" fmla="*/ 2147483647 h 70"/>
              <a:gd name="T52" fmla="*/ 2147483647 w 102"/>
              <a:gd name="T53" fmla="*/ 2147483647 h 70"/>
              <a:gd name="T54" fmla="*/ 2147483647 w 102"/>
              <a:gd name="T55" fmla="*/ 2147483647 h 70"/>
              <a:gd name="T56" fmla="*/ 2147483647 w 102"/>
              <a:gd name="T57" fmla="*/ 2147483647 h 70"/>
              <a:gd name="T58" fmla="*/ 2147483647 w 102"/>
              <a:gd name="T59" fmla="*/ 2147483647 h 70"/>
              <a:gd name="T60" fmla="*/ 2147483647 w 102"/>
              <a:gd name="T61" fmla="*/ 2147483647 h 70"/>
              <a:gd name="T62" fmla="*/ 2147483647 w 102"/>
              <a:gd name="T63" fmla="*/ 2147483647 h 70"/>
              <a:gd name="T64" fmla="*/ 2147483647 w 102"/>
              <a:gd name="T65" fmla="*/ 2147483647 h 70"/>
              <a:gd name="T66" fmla="*/ 2147483647 w 102"/>
              <a:gd name="T67" fmla="*/ 2147483647 h 70"/>
              <a:gd name="T68" fmla="*/ 2147483647 w 102"/>
              <a:gd name="T69" fmla="*/ 2147483647 h 70"/>
              <a:gd name="T70" fmla="*/ 2147483647 w 102"/>
              <a:gd name="T71" fmla="*/ 2147483647 h 70"/>
              <a:gd name="T72" fmla="*/ 2147483647 w 102"/>
              <a:gd name="T73" fmla="*/ 2147483647 h 70"/>
              <a:gd name="T74" fmla="*/ 2147483647 w 102"/>
              <a:gd name="T75" fmla="*/ 2147483647 h 70"/>
              <a:gd name="T76" fmla="*/ 2147483647 w 102"/>
              <a:gd name="T77" fmla="*/ 2147483647 h 70"/>
              <a:gd name="T78" fmla="*/ 2147483647 w 102"/>
              <a:gd name="T79" fmla="*/ 2147483647 h 70"/>
              <a:gd name="T80" fmla="*/ 2147483647 w 102"/>
              <a:gd name="T81" fmla="*/ 2147483647 h 70"/>
              <a:gd name="T82" fmla="*/ 2147483647 w 102"/>
              <a:gd name="T83" fmla="*/ 2147483647 h 70"/>
              <a:gd name="T84" fmla="*/ 2147483647 w 102"/>
              <a:gd name="T85" fmla="*/ 2147483647 h 70"/>
              <a:gd name="T86" fmla="*/ 2147483647 w 102"/>
              <a:gd name="T87" fmla="*/ 2147483647 h 70"/>
              <a:gd name="T88" fmla="*/ 2147483647 w 102"/>
              <a:gd name="T89" fmla="*/ 2147483647 h 70"/>
              <a:gd name="T90" fmla="*/ 2147483647 w 102"/>
              <a:gd name="T91" fmla="*/ 2147483647 h 70"/>
              <a:gd name="T92" fmla="*/ 2147483647 w 102"/>
              <a:gd name="T93" fmla="*/ 2147483647 h 70"/>
              <a:gd name="T94" fmla="*/ 2147483647 w 102"/>
              <a:gd name="T95" fmla="*/ 2147483647 h 70"/>
              <a:gd name="T96" fmla="*/ 2147483647 w 102"/>
              <a:gd name="T97" fmla="*/ 2147483647 h 70"/>
              <a:gd name="T98" fmla="*/ 2147483647 w 102"/>
              <a:gd name="T99" fmla="*/ 2147483647 h 70"/>
              <a:gd name="T100" fmla="*/ 2147483647 w 102"/>
              <a:gd name="T101" fmla="*/ 2147483647 h 70"/>
              <a:gd name="T102" fmla="*/ 2147483647 w 102"/>
              <a:gd name="T103" fmla="*/ 2147483647 h 70"/>
              <a:gd name="T104" fmla="*/ 2147483647 w 102"/>
              <a:gd name="T105" fmla="*/ 2147483647 h 7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2" h="70">
                <a:moveTo>
                  <a:pt x="13" y="5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5"/>
                  <a:pt x="33" y="6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3" y="12"/>
                  <a:pt x="3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2" y="13"/>
                  <a:pt x="11" y="12"/>
                  <a:pt x="11" y="11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5"/>
                  <a:pt x="13" y="5"/>
                </a:cubicBezTo>
                <a:close/>
                <a:moveTo>
                  <a:pt x="102" y="15"/>
                </a:moveTo>
                <a:cubicBezTo>
                  <a:pt x="81" y="13"/>
                  <a:pt x="81" y="13"/>
                  <a:pt x="81" y="13"/>
                </a:cubicBezTo>
                <a:cubicBezTo>
                  <a:pt x="77" y="0"/>
                  <a:pt x="77" y="0"/>
                  <a:pt x="7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34"/>
                  <a:pt x="0" y="51"/>
                  <a:pt x="0" y="69"/>
                </a:cubicBezTo>
                <a:cubicBezTo>
                  <a:pt x="13" y="69"/>
                  <a:pt x="26" y="69"/>
                  <a:pt x="39" y="69"/>
                </a:cubicBezTo>
                <a:cubicBezTo>
                  <a:pt x="38" y="69"/>
                  <a:pt x="38" y="68"/>
                  <a:pt x="37" y="68"/>
                </a:cubicBezTo>
                <a:cubicBezTo>
                  <a:pt x="31" y="62"/>
                  <a:pt x="28" y="53"/>
                  <a:pt x="28" y="45"/>
                </a:cubicBezTo>
                <a:cubicBezTo>
                  <a:pt x="28" y="36"/>
                  <a:pt x="31" y="28"/>
                  <a:pt x="37" y="22"/>
                </a:cubicBezTo>
                <a:cubicBezTo>
                  <a:pt x="43" y="16"/>
                  <a:pt x="52" y="12"/>
                  <a:pt x="60" y="12"/>
                </a:cubicBezTo>
                <a:cubicBezTo>
                  <a:pt x="69" y="12"/>
                  <a:pt x="77" y="16"/>
                  <a:pt x="83" y="22"/>
                </a:cubicBezTo>
                <a:cubicBezTo>
                  <a:pt x="89" y="28"/>
                  <a:pt x="93" y="36"/>
                  <a:pt x="93" y="45"/>
                </a:cubicBezTo>
                <a:cubicBezTo>
                  <a:pt x="93" y="53"/>
                  <a:pt x="89" y="62"/>
                  <a:pt x="83" y="68"/>
                </a:cubicBezTo>
                <a:cubicBezTo>
                  <a:pt x="83" y="68"/>
                  <a:pt x="82" y="69"/>
                  <a:pt x="82" y="69"/>
                </a:cubicBezTo>
                <a:cubicBezTo>
                  <a:pt x="89" y="69"/>
                  <a:pt x="95" y="69"/>
                  <a:pt x="102" y="69"/>
                </a:cubicBezTo>
                <a:cubicBezTo>
                  <a:pt x="102" y="53"/>
                  <a:pt x="102" y="37"/>
                  <a:pt x="102" y="21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37" y="42"/>
                </a:moveTo>
                <a:cubicBezTo>
                  <a:pt x="41" y="39"/>
                  <a:pt x="46" y="38"/>
                  <a:pt x="52" y="36"/>
                </a:cubicBezTo>
                <a:cubicBezTo>
                  <a:pt x="45" y="45"/>
                  <a:pt x="43" y="53"/>
                  <a:pt x="43" y="62"/>
                </a:cubicBezTo>
                <a:cubicBezTo>
                  <a:pt x="39" y="57"/>
                  <a:pt x="36" y="51"/>
                  <a:pt x="37" y="42"/>
                </a:cubicBezTo>
                <a:close/>
                <a:moveTo>
                  <a:pt x="46" y="64"/>
                </a:moveTo>
                <a:cubicBezTo>
                  <a:pt x="46" y="59"/>
                  <a:pt x="47" y="53"/>
                  <a:pt x="48" y="48"/>
                </a:cubicBezTo>
                <a:cubicBezTo>
                  <a:pt x="52" y="58"/>
                  <a:pt x="58" y="64"/>
                  <a:pt x="66" y="68"/>
                </a:cubicBezTo>
                <a:cubicBezTo>
                  <a:pt x="60" y="70"/>
                  <a:pt x="53" y="69"/>
                  <a:pt x="46" y="64"/>
                </a:cubicBezTo>
                <a:close/>
                <a:moveTo>
                  <a:pt x="69" y="67"/>
                </a:moveTo>
                <a:cubicBezTo>
                  <a:pt x="64" y="64"/>
                  <a:pt x="60" y="61"/>
                  <a:pt x="57" y="57"/>
                </a:cubicBezTo>
                <a:cubicBezTo>
                  <a:pt x="67" y="58"/>
                  <a:pt x="75" y="56"/>
                  <a:pt x="83" y="52"/>
                </a:cubicBezTo>
                <a:cubicBezTo>
                  <a:pt x="81" y="58"/>
                  <a:pt x="77" y="63"/>
                  <a:pt x="69" y="67"/>
                </a:cubicBezTo>
                <a:close/>
                <a:moveTo>
                  <a:pt x="84" y="48"/>
                </a:moveTo>
                <a:cubicBezTo>
                  <a:pt x="79" y="51"/>
                  <a:pt x="74" y="53"/>
                  <a:pt x="69" y="54"/>
                </a:cubicBezTo>
                <a:cubicBezTo>
                  <a:pt x="75" y="46"/>
                  <a:pt x="77" y="38"/>
                  <a:pt x="77" y="29"/>
                </a:cubicBezTo>
                <a:cubicBezTo>
                  <a:pt x="82" y="33"/>
                  <a:pt x="84" y="39"/>
                  <a:pt x="84" y="48"/>
                </a:cubicBezTo>
                <a:close/>
                <a:moveTo>
                  <a:pt x="74" y="26"/>
                </a:moveTo>
                <a:cubicBezTo>
                  <a:pt x="74" y="32"/>
                  <a:pt x="73" y="37"/>
                  <a:pt x="72" y="42"/>
                </a:cubicBezTo>
                <a:cubicBezTo>
                  <a:pt x="68" y="33"/>
                  <a:pt x="62" y="26"/>
                  <a:pt x="54" y="22"/>
                </a:cubicBezTo>
                <a:cubicBezTo>
                  <a:pt x="60" y="21"/>
                  <a:pt x="67" y="21"/>
                  <a:pt x="74" y="26"/>
                </a:cubicBezTo>
                <a:close/>
                <a:moveTo>
                  <a:pt x="51" y="23"/>
                </a:moveTo>
                <a:cubicBezTo>
                  <a:pt x="56" y="26"/>
                  <a:pt x="60" y="30"/>
                  <a:pt x="63" y="33"/>
                </a:cubicBezTo>
                <a:cubicBezTo>
                  <a:pt x="53" y="32"/>
                  <a:pt x="45" y="34"/>
                  <a:pt x="37" y="39"/>
                </a:cubicBezTo>
                <a:cubicBezTo>
                  <a:pt x="39" y="33"/>
                  <a:pt x="43" y="27"/>
                  <a:pt x="5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1">
            <a:extLst>
              <a:ext uri="{FF2B5EF4-FFF2-40B4-BE49-F238E27FC236}">
                <a16:creationId xmlns:a16="http://schemas.microsoft.com/office/drawing/2014/main" id="{91DC92C5-CFCD-4ACF-B753-AA08A486D1EA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6E49F0-C02B-4F1B-B24A-B11EB32DA2C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E6C93C2-88F9-4BE2-B87E-A0EA66EAE363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数据分析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4837FB1-0AB2-4C4D-9F63-3827D46261E0}"/>
              </a:ext>
            </a:extLst>
          </p:cNvPr>
          <p:cNvSpPr/>
          <p:nvPr/>
        </p:nvSpPr>
        <p:spPr>
          <a:xfrm>
            <a:off x="78658" y="1061536"/>
            <a:ext cx="102646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异常数据分析：</a:t>
            </a:r>
            <a:endParaRPr lang="en-US" altLang="zh-CN" b="1" dirty="0"/>
          </a:p>
          <a:p>
            <a:r>
              <a:rPr lang="zh-CN" altLang="en-US" dirty="0"/>
              <a:t>一种为记录异常，包括仪器错误的记录下对应时间戳下正确的汽车数据（包括里程和</a:t>
            </a:r>
            <a:r>
              <a:rPr lang="en-US" altLang="zh-CN" dirty="0"/>
              <a:t>soc</a:t>
            </a:r>
            <a:r>
              <a:rPr lang="zh-CN" altLang="en-US" dirty="0"/>
              <a:t>等相关信息），或者因为网络原因在同一时刻（秒级）记录下了</a:t>
            </a:r>
            <a:r>
              <a:rPr lang="en-US" altLang="zh-CN" dirty="0"/>
              <a:t>2</a:t>
            </a:r>
            <a:r>
              <a:rPr lang="zh-CN" altLang="en-US" dirty="0"/>
              <a:t>条不同数据，或者说因为特殊原因部分时间段的数据缺失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3530BF3-3E04-4CD6-ADCF-3F5115AB7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58769"/>
              </p:ext>
            </p:extLst>
          </p:nvPr>
        </p:nvGraphicFramePr>
        <p:xfrm>
          <a:off x="319853" y="2469423"/>
          <a:ext cx="5608676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169">
                  <a:extLst>
                    <a:ext uri="{9D8B030D-6E8A-4147-A177-3AD203B41FA5}">
                      <a16:colId xmlns:a16="http://schemas.microsoft.com/office/drawing/2014/main" val="2885302359"/>
                    </a:ext>
                  </a:extLst>
                </a:gridCol>
                <a:gridCol w="1402169">
                  <a:extLst>
                    <a:ext uri="{9D8B030D-6E8A-4147-A177-3AD203B41FA5}">
                      <a16:colId xmlns:a16="http://schemas.microsoft.com/office/drawing/2014/main" val="2565667942"/>
                    </a:ext>
                  </a:extLst>
                </a:gridCol>
                <a:gridCol w="1402169">
                  <a:extLst>
                    <a:ext uri="{9D8B030D-6E8A-4147-A177-3AD203B41FA5}">
                      <a16:colId xmlns:a16="http://schemas.microsoft.com/office/drawing/2014/main" val="3381731083"/>
                    </a:ext>
                  </a:extLst>
                </a:gridCol>
                <a:gridCol w="1402169">
                  <a:extLst>
                    <a:ext uri="{9D8B030D-6E8A-4147-A177-3AD203B41FA5}">
                      <a16:colId xmlns:a16="http://schemas.microsoft.com/office/drawing/2014/main" val="2650514753"/>
                    </a:ext>
                  </a:extLst>
                </a:gridCol>
              </a:tblGrid>
              <a:tr h="495949">
                <a:tc>
                  <a:txBody>
                    <a:bodyPr/>
                    <a:lstStyle/>
                    <a:p>
                      <a:r>
                        <a:rPr lang="zh-CN" altLang="en-US" dirty="0"/>
                        <a:t>车辆号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索引重复条数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里程差负值条数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395872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771816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97103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537819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432191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37011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422825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594287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127268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34998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394913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81459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34878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534472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98591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87998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3E17A4E8-D523-4614-964B-CB218366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73" y="2481273"/>
            <a:ext cx="5546994" cy="24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2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9"/>
          <p:cNvSpPr/>
          <p:nvPr/>
        </p:nvSpPr>
        <p:spPr>
          <a:xfrm rot="16200000" flipH="1">
            <a:off x="6311900" y="989013"/>
            <a:ext cx="6869113" cy="48910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7444 h 25444"/>
              <a:gd name="connsiteX1" fmla="*/ 10016 w 10016"/>
              <a:gd name="connsiteY1" fmla="*/ 0 h 25444"/>
              <a:gd name="connsiteX2" fmla="*/ 10000 w 10016"/>
              <a:gd name="connsiteY2" fmla="*/ 25444 h 25444"/>
              <a:gd name="connsiteX3" fmla="*/ 0 w 10016"/>
              <a:gd name="connsiteY3" fmla="*/ 25444 h 25444"/>
              <a:gd name="connsiteX4" fmla="*/ 0 w 10016"/>
              <a:gd name="connsiteY4" fmla="*/ 17444 h 25444"/>
              <a:gd name="connsiteX0" fmla="*/ 0 w 10016"/>
              <a:gd name="connsiteY0" fmla="*/ 17555 h 25555"/>
              <a:gd name="connsiteX1" fmla="*/ 10016 w 10016"/>
              <a:gd name="connsiteY1" fmla="*/ 0 h 25555"/>
              <a:gd name="connsiteX2" fmla="*/ 10000 w 10016"/>
              <a:gd name="connsiteY2" fmla="*/ 25555 h 25555"/>
              <a:gd name="connsiteX3" fmla="*/ 0 w 10016"/>
              <a:gd name="connsiteY3" fmla="*/ 25555 h 25555"/>
              <a:gd name="connsiteX4" fmla="*/ 0 w 10016"/>
              <a:gd name="connsiteY4" fmla="*/ 17555 h 2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25555">
                <a:moveTo>
                  <a:pt x="0" y="17555"/>
                </a:moveTo>
                <a:lnTo>
                  <a:pt x="10016" y="0"/>
                </a:lnTo>
                <a:cubicBezTo>
                  <a:pt x="10011" y="8481"/>
                  <a:pt x="10005" y="17074"/>
                  <a:pt x="10000" y="25555"/>
                </a:cubicBezTo>
                <a:lnTo>
                  <a:pt x="0" y="25555"/>
                </a:lnTo>
                <a:lnTo>
                  <a:pt x="0" y="1755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414FD2-A607-4496-B8DA-C920F3374614}"/>
              </a:ext>
            </a:extLst>
          </p:cNvPr>
          <p:cNvGrpSpPr/>
          <p:nvPr/>
        </p:nvGrpSpPr>
        <p:grpSpPr>
          <a:xfrm>
            <a:off x="679981" y="1748063"/>
            <a:ext cx="9890495" cy="2653987"/>
            <a:chOff x="833252" y="2808288"/>
            <a:chExt cx="9890495" cy="2653987"/>
          </a:xfrm>
        </p:grpSpPr>
        <p:sp>
          <p:nvSpPr>
            <p:cNvPr id="19" name="文本框 18"/>
            <p:cNvSpPr txBox="1"/>
            <p:nvPr/>
          </p:nvSpPr>
          <p:spPr>
            <a:xfrm>
              <a:off x="908050" y="3070225"/>
              <a:ext cx="454243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198" name="文本框 19"/>
            <p:cNvSpPr txBox="1">
              <a:spLocks noChangeArrowheads="1"/>
            </p:cNvSpPr>
            <p:nvPr/>
          </p:nvSpPr>
          <p:spPr bwMode="auto">
            <a:xfrm>
              <a:off x="908050" y="28082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3252" y="5125580"/>
              <a:ext cx="989049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200" name="文本框 21"/>
            <p:cNvSpPr txBox="1">
              <a:spLocks noChangeArrowheads="1"/>
            </p:cNvSpPr>
            <p:nvPr/>
          </p:nvSpPr>
          <p:spPr bwMode="auto">
            <a:xfrm>
              <a:off x="908050" y="47767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202" name="Freeform 20"/>
          <p:cNvSpPr>
            <a:spLocks noEditPoints="1"/>
          </p:cNvSpPr>
          <p:nvPr/>
        </p:nvSpPr>
        <p:spPr bwMode="auto">
          <a:xfrm>
            <a:off x="6002338" y="703263"/>
            <a:ext cx="522287" cy="360362"/>
          </a:xfrm>
          <a:custGeom>
            <a:avLst/>
            <a:gdLst>
              <a:gd name="T0" fmla="*/ 2147483647 w 102"/>
              <a:gd name="T1" fmla="*/ 2147483647 h 70"/>
              <a:gd name="T2" fmla="*/ 2147483647 w 102"/>
              <a:gd name="T3" fmla="*/ 2147483647 h 70"/>
              <a:gd name="T4" fmla="*/ 2147483647 w 102"/>
              <a:gd name="T5" fmla="*/ 2147483647 h 70"/>
              <a:gd name="T6" fmla="*/ 2147483647 w 102"/>
              <a:gd name="T7" fmla="*/ 2147483647 h 70"/>
              <a:gd name="T8" fmla="*/ 2147483647 w 102"/>
              <a:gd name="T9" fmla="*/ 2147483647 h 70"/>
              <a:gd name="T10" fmla="*/ 2147483647 w 102"/>
              <a:gd name="T11" fmla="*/ 2147483647 h 70"/>
              <a:gd name="T12" fmla="*/ 2147483647 w 102"/>
              <a:gd name="T13" fmla="*/ 2147483647 h 70"/>
              <a:gd name="T14" fmla="*/ 2147483647 w 102"/>
              <a:gd name="T15" fmla="*/ 2147483647 h 70"/>
              <a:gd name="T16" fmla="*/ 2147483647 w 102"/>
              <a:gd name="T17" fmla="*/ 2147483647 h 70"/>
              <a:gd name="T18" fmla="*/ 2147483647 w 102"/>
              <a:gd name="T19" fmla="*/ 2147483647 h 70"/>
              <a:gd name="T20" fmla="*/ 2147483647 w 102"/>
              <a:gd name="T21" fmla="*/ 2147483647 h 70"/>
              <a:gd name="T22" fmla="*/ 2147483647 w 102"/>
              <a:gd name="T23" fmla="*/ 0 h 70"/>
              <a:gd name="T24" fmla="*/ 2147483647 w 102"/>
              <a:gd name="T25" fmla="*/ 0 h 70"/>
              <a:gd name="T26" fmla="*/ 2147483647 w 102"/>
              <a:gd name="T27" fmla="*/ 2147483647 h 70"/>
              <a:gd name="T28" fmla="*/ 0 w 102"/>
              <a:gd name="T29" fmla="*/ 2147483647 h 70"/>
              <a:gd name="T30" fmla="*/ 0 w 102"/>
              <a:gd name="T31" fmla="*/ 2147483647 h 70"/>
              <a:gd name="T32" fmla="*/ 2147483647 w 102"/>
              <a:gd name="T33" fmla="*/ 2147483647 h 70"/>
              <a:gd name="T34" fmla="*/ 2147483647 w 102"/>
              <a:gd name="T35" fmla="*/ 2147483647 h 70"/>
              <a:gd name="T36" fmla="*/ 2147483647 w 102"/>
              <a:gd name="T37" fmla="*/ 2147483647 h 70"/>
              <a:gd name="T38" fmla="*/ 2147483647 w 102"/>
              <a:gd name="T39" fmla="*/ 2147483647 h 70"/>
              <a:gd name="T40" fmla="*/ 2147483647 w 102"/>
              <a:gd name="T41" fmla="*/ 2147483647 h 70"/>
              <a:gd name="T42" fmla="*/ 2147483647 w 102"/>
              <a:gd name="T43" fmla="*/ 2147483647 h 70"/>
              <a:gd name="T44" fmla="*/ 2147483647 w 102"/>
              <a:gd name="T45" fmla="*/ 2147483647 h 70"/>
              <a:gd name="T46" fmla="*/ 2147483647 w 102"/>
              <a:gd name="T47" fmla="*/ 2147483647 h 70"/>
              <a:gd name="T48" fmla="*/ 2147483647 w 102"/>
              <a:gd name="T49" fmla="*/ 2147483647 h 70"/>
              <a:gd name="T50" fmla="*/ 2147483647 w 102"/>
              <a:gd name="T51" fmla="*/ 2147483647 h 70"/>
              <a:gd name="T52" fmla="*/ 2147483647 w 102"/>
              <a:gd name="T53" fmla="*/ 2147483647 h 70"/>
              <a:gd name="T54" fmla="*/ 2147483647 w 102"/>
              <a:gd name="T55" fmla="*/ 2147483647 h 70"/>
              <a:gd name="T56" fmla="*/ 2147483647 w 102"/>
              <a:gd name="T57" fmla="*/ 2147483647 h 70"/>
              <a:gd name="T58" fmla="*/ 2147483647 w 102"/>
              <a:gd name="T59" fmla="*/ 2147483647 h 70"/>
              <a:gd name="T60" fmla="*/ 2147483647 w 102"/>
              <a:gd name="T61" fmla="*/ 2147483647 h 70"/>
              <a:gd name="T62" fmla="*/ 2147483647 w 102"/>
              <a:gd name="T63" fmla="*/ 2147483647 h 70"/>
              <a:gd name="T64" fmla="*/ 2147483647 w 102"/>
              <a:gd name="T65" fmla="*/ 2147483647 h 70"/>
              <a:gd name="T66" fmla="*/ 2147483647 w 102"/>
              <a:gd name="T67" fmla="*/ 2147483647 h 70"/>
              <a:gd name="T68" fmla="*/ 2147483647 w 102"/>
              <a:gd name="T69" fmla="*/ 2147483647 h 70"/>
              <a:gd name="T70" fmla="*/ 2147483647 w 102"/>
              <a:gd name="T71" fmla="*/ 2147483647 h 70"/>
              <a:gd name="T72" fmla="*/ 2147483647 w 102"/>
              <a:gd name="T73" fmla="*/ 2147483647 h 70"/>
              <a:gd name="T74" fmla="*/ 2147483647 w 102"/>
              <a:gd name="T75" fmla="*/ 2147483647 h 70"/>
              <a:gd name="T76" fmla="*/ 2147483647 w 102"/>
              <a:gd name="T77" fmla="*/ 2147483647 h 70"/>
              <a:gd name="T78" fmla="*/ 2147483647 w 102"/>
              <a:gd name="T79" fmla="*/ 2147483647 h 70"/>
              <a:gd name="T80" fmla="*/ 2147483647 w 102"/>
              <a:gd name="T81" fmla="*/ 2147483647 h 70"/>
              <a:gd name="T82" fmla="*/ 2147483647 w 102"/>
              <a:gd name="T83" fmla="*/ 2147483647 h 70"/>
              <a:gd name="T84" fmla="*/ 2147483647 w 102"/>
              <a:gd name="T85" fmla="*/ 2147483647 h 70"/>
              <a:gd name="T86" fmla="*/ 2147483647 w 102"/>
              <a:gd name="T87" fmla="*/ 2147483647 h 70"/>
              <a:gd name="T88" fmla="*/ 2147483647 w 102"/>
              <a:gd name="T89" fmla="*/ 2147483647 h 70"/>
              <a:gd name="T90" fmla="*/ 2147483647 w 102"/>
              <a:gd name="T91" fmla="*/ 2147483647 h 70"/>
              <a:gd name="T92" fmla="*/ 2147483647 w 102"/>
              <a:gd name="T93" fmla="*/ 2147483647 h 70"/>
              <a:gd name="T94" fmla="*/ 2147483647 w 102"/>
              <a:gd name="T95" fmla="*/ 2147483647 h 70"/>
              <a:gd name="T96" fmla="*/ 2147483647 w 102"/>
              <a:gd name="T97" fmla="*/ 2147483647 h 70"/>
              <a:gd name="T98" fmla="*/ 2147483647 w 102"/>
              <a:gd name="T99" fmla="*/ 2147483647 h 70"/>
              <a:gd name="T100" fmla="*/ 2147483647 w 102"/>
              <a:gd name="T101" fmla="*/ 2147483647 h 70"/>
              <a:gd name="T102" fmla="*/ 2147483647 w 102"/>
              <a:gd name="T103" fmla="*/ 2147483647 h 70"/>
              <a:gd name="T104" fmla="*/ 2147483647 w 102"/>
              <a:gd name="T105" fmla="*/ 2147483647 h 7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2" h="70">
                <a:moveTo>
                  <a:pt x="13" y="5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5"/>
                  <a:pt x="33" y="6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3" y="12"/>
                  <a:pt x="3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2" y="13"/>
                  <a:pt x="11" y="12"/>
                  <a:pt x="11" y="11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5"/>
                  <a:pt x="13" y="5"/>
                </a:cubicBezTo>
                <a:close/>
                <a:moveTo>
                  <a:pt x="102" y="15"/>
                </a:moveTo>
                <a:cubicBezTo>
                  <a:pt x="81" y="13"/>
                  <a:pt x="81" y="13"/>
                  <a:pt x="81" y="13"/>
                </a:cubicBezTo>
                <a:cubicBezTo>
                  <a:pt x="77" y="0"/>
                  <a:pt x="77" y="0"/>
                  <a:pt x="7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34"/>
                  <a:pt x="0" y="51"/>
                  <a:pt x="0" y="69"/>
                </a:cubicBezTo>
                <a:cubicBezTo>
                  <a:pt x="13" y="69"/>
                  <a:pt x="26" y="69"/>
                  <a:pt x="39" y="69"/>
                </a:cubicBezTo>
                <a:cubicBezTo>
                  <a:pt x="38" y="69"/>
                  <a:pt x="38" y="68"/>
                  <a:pt x="37" y="68"/>
                </a:cubicBezTo>
                <a:cubicBezTo>
                  <a:pt x="31" y="62"/>
                  <a:pt x="28" y="53"/>
                  <a:pt x="28" y="45"/>
                </a:cubicBezTo>
                <a:cubicBezTo>
                  <a:pt x="28" y="36"/>
                  <a:pt x="31" y="28"/>
                  <a:pt x="37" y="22"/>
                </a:cubicBezTo>
                <a:cubicBezTo>
                  <a:pt x="43" y="16"/>
                  <a:pt x="52" y="12"/>
                  <a:pt x="60" y="12"/>
                </a:cubicBezTo>
                <a:cubicBezTo>
                  <a:pt x="69" y="12"/>
                  <a:pt x="77" y="16"/>
                  <a:pt x="83" y="22"/>
                </a:cubicBezTo>
                <a:cubicBezTo>
                  <a:pt x="89" y="28"/>
                  <a:pt x="93" y="36"/>
                  <a:pt x="93" y="45"/>
                </a:cubicBezTo>
                <a:cubicBezTo>
                  <a:pt x="93" y="53"/>
                  <a:pt x="89" y="62"/>
                  <a:pt x="83" y="68"/>
                </a:cubicBezTo>
                <a:cubicBezTo>
                  <a:pt x="83" y="68"/>
                  <a:pt x="82" y="69"/>
                  <a:pt x="82" y="69"/>
                </a:cubicBezTo>
                <a:cubicBezTo>
                  <a:pt x="89" y="69"/>
                  <a:pt x="95" y="69"/>
                  <a:pt x="102" y="69"/>
                </a:cubicBezTo>
                <a:cubicBezTo>
                  <a:pt x="102" y="53"/>
                  <a:pt x="102" y="37"/>
                  <a:pt x="102" y="21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37" y="42"/>
                </a:moveTo>
                <a:cubicBezTo>
                  <a:pt x="41" y="39"/>
                  <a:pt x="46" y="38"/>
                  <a:pt x="52" y="36"/>
                </a:cubicBezTo>
                <a:cubicBezTo>
                  <a:pt x="45" y="45"/>
                  <a:pt x="43" y="53"/>
                  <a:pt x="43" y="62"/>
                </a:cubicBezTo>
                <a:cubicBezTo>
                  <a:pt x="39" y="57"/>
                  <a:pt x="36" y="51"/>
                  <a:pt x="37" y="42"/>
                </a:cubicBezTo>
                <a:close/>
                <a:moveTo>
                  <a:pt x="46" y="64"/>
                </a:moveTo>
                <a:cubicBezTo>
                  <a:pt x="46" y="59"/>
                  <a:pt x="47" y="53"/>
                  <a:pt x="48" y="48"/>
                </a:cubicBezTo>
                <a:cubicBezTo>
                  <a:pt x="52" y="58"/>
                  <a:pt x="58" y="64"/>
                  <a:pt x="66" y="68"/>
                </a:cubicBezTo>
                <a:cubicBezTo>
                  <a:pt x="60" y="70"/>
                  <a:pt x="53" y="69"/>
                  <a:pt x="46" y="64"/>
                </a:cubicBezTo>
                <a:close/>
                <a:moveTo>
                  <a:pt x="69" y="67"/>
                </a:moveTo>
                <a:cubicBezTo>
                  <a:pt x="64" y="64"/>
                  <a:pt x="60" y="61"/>
                  <a:pt x="57" y="57"/>
                </a:cubicBezTo>
                <a:cubicBezTo>
                  <a:pt x="67" y="58"/>
                  <a:pt x="75" y="56"/>
                  <a:pt x="83" y="52"/>
                </a:cubicBezTo>
                <a:cubicBezTo>
                  <a:pt x="81" y="58"/>
                  <a:pt x="77" y="63"/>
                  <a:pt x="69" y="67"/>
                </a:cubicBezTo>
                <a:close/>
                <a:moveTo>
                  <a:pt x="84" y="48"/>
                </a:moveTo>
                <a:cubicBezTo>
                  <a:pt x="79" y="51"/>
                  <a:pt x="74" y="53"/>
                  <a:pt x="69" y="54"/>
                </a:cubicBezTo>
                <a:cubicBezTo>
                  <a:pt x="75" y="46"/>
                  <a:pt x="77" y="38"/>
                  <a:pt x="77" y="29"/>
                </a:cubicBezTo>
                <a:cubicBezTo>
                  <a:pt x="82" y="33"/>
                  <a:pt x="84" y="39"/>
                  <a:pt x="84" y="48"/>
                </a:cubicBezTo>
                <a:close/>
                <a:moveTo>
                  <a:pt x="74" y="26"/>
                </a:moveTo>
                <a:cubicBezTo>
                  <a:pt x="74" y="32"/>
                  <a:pt x="73" y="37"/>
                  <a:pt x="72" y="42"/>
                </a:cubicBezTo>
                <a:cubicBezTo>
                  <a:pt x="68" y="33"/>
                  <a:pt x="62" y="26"/>
                  <a:pt x="54" y="22"/>
                </a:cubicBezTo>
                <a:cubicBezTo>
                  <a:pt x="60" y="21"/>
                  <a:pt x="67" y="21"/>
                  <a:pt x="74" y="26"/>
                </a:cubicBezTo>
                <a:close/>
                <a:moveTo>
                  <a:pt x="51" y="23"/>
                </a:moveTo>
                <a:cubicBezTo>
                  <a:pt x="56" y="26"/>
                  <a:pt x="60" y="30"/>
                  <a:pt x="63" y="33"/>
                </a:cubicBezTo>
                <a:cubicBezTo>
                  <a:pt x="53" y="32"/>
                  <a:pt x="45" y="34"/>
                  <a:pt x="37" y="39"/>
                </a:cubicBezTo>
                <a:cubicBezTo>
                  <a:pt x="39" y="33"/>
                  <a:pt x="43" y="27"/>
                  <a:pt x="5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1">
            <a:extLst>
              <a:ext uri="{FF2B5EF4-FFF2-40B4-BE49-F238E27FC236}">
                <a16:creationId xmlns:a16="http://schemas.microsoft.com/office/drawing/2014/main" id="{91DC92C5-CFCD-4ACF-B753-AA08A486D1EA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6E49F0-C02B-4F1B-B24A-B11EB32DA2C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E6C93C2-88F9-4BE2-B87E-A0EA66EAE363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训练数据分析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4837FB1-0AB2-4C4D-9F63-3827D46261E0}"/>
              </a:ext>
            </a:extLst>
          </p:cNvPr>
          <p:cNvSpPr/>
          <p:nvPr/>
        </p:nvSpPr>
        <p:spPr>
          <a:xfrm>
            <a:off x="78658" y="1061536"/>
            <a:ext cx="98904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异常数据分析：</a:t>
            </a:r>
            <a:endParaRPr lang="en-US" altLang="zh-CN" b="1" dirty="0"/>
          </a:p>
          <a:p>
            <a:r>
              <a:rPr lang="zh-CN" altLang="en-US" dirty="0"/>
              <a:t>一种为相对应测试集的异常，即测试集均为行驶片段，而训练集则为一年内的记录数据，记录数据中汽车处于多种状态，包括停车，熄火，充电，正常行驶等多种状态，而其中有些状态对于测试集中则为异常数据。如充电过程</a:t>
            </a:r>
            <a:r>
              <a:rPr lang="en-US" altLang="zh-CN" dirty="0"/>
              <a:t>,</a:t>
            </a:r>
            <a:r>
              <a:rPr lang="zh-CN" altLang="en-US" dirty="0"/>
              <a:t>长时间停车等则为对应的测试数据的异常数据</a:t>
            </a:r>
            <a:r>
              <a:rPr lang="en-US" altLang="zh-CN" dirty="0"/>
              <a:t>,</a:t>
            </a:r>
            <a:r>
              <a:rPr lang="zh-CN" altLang="en-US" dirty="0"/>
              <a:t>这需要我们在后期进行数据片段的重构。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577C0D6-24A4-44C6-837E-E935F57D4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185027"/>
              </p:ext>
            </p:extLst>
          </p:nvPr>
        </p:nvGraphicFramePr>
        <p:xfrm>
          <a:off x="526144" y="2482946"/>
          <a:ext cx="812799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84839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502314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61797376"/>
                    </a:ext>
                  </a:extLst>
                </a:gridCol>
              </a:tblGrid>
              <a:tr h="313758">
                <a:tc>
                  <a:txBody>
                    <a:bodyPr/>
                    <a:lstStyle/>
                    <a:p>
                      <a:r>
                        <a:rPr lang="zh-CN" altLang="en-US" dirty="0"/>
                        <a:t>异常状态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电流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058832"/>
                  </a:ext>
                </a:extLst>
              </a:tr>
              <a:tr h="313758">
                <a:tc>
                  <a:txBody>
                    <a:bodyPr/>
                    <a:lstStyle/>
                    <a:p>
                      <a:r>
                        <a:rPr lang="zh-CN" altLang="en-US" dirty="0"/>
                        <a:t>充电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 km/h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678389"/>
                  </a:ext>
                </a:extLst>
              </a:tr>
              <a:tr h="313758">
                <a:tc>
                  <a:txBody>
                    <a:bodyPr/>
                    <a:lstStyle/>
                    <a:p>
                      <a:r>
                        <a:rPr lang="zh-CN" altLang="en-US" dirty="0"/>
                        <a:t>熄火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0km/h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79634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9C8446D1-51AB-4141-BDCC-917D3D632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9" y="3908796"/>
            <a:ext cx="4898571" cy="23983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DA3A0A3-58B7-4057-8E29-F1ED2E74C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436" y="3859239"/>
            <a:ext cx="5299975" cy="24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5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9"/>
          <p:cNvSpPr/>
          <p:nvPr/>
        </p:nvSpPr>
        <p:spPr>
          <a:xfrm rot="16200000" flipH="1">
            <a:off x="6311900" y="989013"/>
            <a:ext cx="6869113" cy="48910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7444 h 25444"/>
              <a:gd name="connsiteX1" fmla="*/ 10016 w 10016"/>
              <a:gd name="connsiteY1" fmla="*/ 0 h 25444"/>
              <a:gd name="connsiteX2" fmla="*/ 10000 w 10016"/>
              <a:gd name="connsiteY2" fmla="*/ 25444 h 25444"/>
              <a:gd name="connsiteX3" fmla="*/ 0 w 10016"/>
              <a:gd name="connsiteY3" fmla="*/ 25444 h 25444"/>
              <a:gd name="connsiteX4" fmla="*/ 0 w 10016"/>
              <a:gd name="connsiteY4" fmla="*/ 17444 h 25444"/>
              <a:gd name="connsiteX0" fmla="*/ 0 w 10016"/>
              <a:gd name="connsiteY0" fmla="*/ 17555 h 25555"/>
              <a:gd name="connsiteX1" fmla="*/ 10016 w 10016"/>
              <a:gd name="connsiteY1" fmla="*/ 0 h 25555"/>
              <a:gd name="connsiteX2" fmla="*/ 10000 w 10016"/>
              <a:gd name="connsiteY2" fmla="*/ 25555 h 25555"/>
              <a:gd name="connsiteX3" fmla="*/ 0 w 10016"/>
              <a:gd name="connsiteY3" fmla="*/ 25555 h 25555"/>
              <a:gd name="connsiteX4" fmla="*/ 0 w 10016"/>
              <a:gd name="connsiteY4" fmla="*/ 17555 h 2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25555">
                <a:moveTo>
                  <a:pt x="0" y="17555"/>
                </a:moveTo>
                <a:lnTo>
                  <a:pt x="10016" y="0"/>
                </a:lnTo>
                <a:cubicBezTo>
                  <a:pt x="10011" y="8481"/>
                  <a:pt x="10005" y="17074"/>
                  <a:pt x="10000" y="25555"/>
                </a:cubicBezTo>
                <a:lnTo>
                  <a:pt x="0" y="25555"/>
                </a:lnTo>
                <a:lnTo>
                  <a:pt x="0" y="1755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414FD2-A607-4496-B8DA-C920F3374614}"/>
              </a:ext>
            </a:extLst>
          </p:cNvPr>
          <p:cNvGrpSpPr/>
          <p:nvPr/>
        </p:nvGrpSpPr>
        <p:grpSpPr>
          <a:xfrm>
            <a:off x="679981" y="1748063"/>
            <a:ext cx="9890495" cy="2653987"/>
            <a:chOff x="833252" y="2808288"/>
            <a:chExt cx="9890495" cy="2653987"/>
          </a:xfrm>
        </p:grpSpPr>
        <p:sp>
          <p:nvSpPr>
            <p:cNvPr id="19" name="文本框 18"/>
            <p:cNvSpPr txBox="1"/>
            <p:nvPr/>
          </p:nvSpPr>
          <p:spPr>
            <a:xfrm>
              <a:off x="908050" y="3070225"/>
              <a:ext cx="454243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198" name="文本框 19"/>
            <p:cNvSpPr txBox="1">
              <a:spLocks noChangeArrowheads="1"/>
            </p:cNvSpPr>
            <p:nvPr/>
          </p:nvSpPr>
          <p:spPr bwMode="auto">
            <a:xfrm>
              <a:off x="908050" y="28082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3252" y="5125580"/>
              <a:ext cx="989049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200" name="文本框 21"/>
            <p:cNvSpPr txBox="1">
              <a:spLocks noChangeArrowheads="1"/>
            </p:cNvSpPr>
            <p:nvPr/>
          </p:nvSpPr>
          <p:spPr bwMode="auto">
            <a:xfrm>
              <a:off x="908050" y="47767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202" name="Freeform 20"/>
          <p:cNvSpPr>
            <a:spLocks noEditPoints="1"/>
          </p:cNvSpPr>
          <p:nvPr/>
        </p:nvSpPr>
        <p:spPr bwMode="auto">
          <a:xfrm>
            <a:off x="6002338" y="703263"/>
            <a:ext cx="522287" cy="360362"/>
          </a:xfrm>
          <a:custGeom>
            <a:avLst/>
            <a:gdLst>
              <a:gd name="T0" fmla="*/ 2147483647 w 102"/>
              <a:gd name="T1" fmla="*/ 2147483647 h 70"/>
              <a:gd name="T2" fmla="*/ 2147483647 w 102"/>
              <a:gd name="T3" fmla="*/ 2147483647 h 70"/>
              <a:gd name="T4" fmla="*/ 2147483647 w 102"/>
              <a:gd name="T5" fmla="*/ 2147483647 h 70"/>
              <a:gd name="T6" fmla="*/ 2147483647 w 102"/>
              <a:gd name="T7" fmla="*/ 2147483647 h 70"/>
              <a:gd name="T8" fmla="*/ 2147483647 w 102"/>
              <a:gd name="T9" fmla="*/ 2147483647 h 70"/>
              <a:gd name="T10" fmla="*/ 2147483647 w 102"/>
              <a:gd name="T11" fmla="*/ 2147483647 h 70"/>
              <a:gd name="T12" fmla="*/ 2147483647 w 102"/>
              <a:gd name="T13" fmla="*/ 2147483647 h 70"/>
              <a:gd name="T14" fmla="*/ 2147483647 w 102"/>
              <a:gd name="T15" fmla="*/ 2147483647 h 70"/>
              <a:gd name="T16" fmla="*/ 2147483647 w 102"/>
              <a:gd name="T17" fmla="*/ 2147483647 h 70"/>
              <a:gd name="T18" fmla="*/ 2147483647 w 102"/>
              <a:gd name="T19" fmla="*/ 2147483647 h 70"/>
              <a:gd name="T20" fmla="*/ 2147483647 w 102"/>
              <a:gd name="T21" fmla="*/ 2147483647 h 70"/>
              <a:gd name="T22" fmla="*/ 2147483647 w 102"/>
              <a:gd name="T23" fmla="*/ 0 h 70"/>
              <a:gd name="T24" fmla="*/ 2147483647 w 102"/>
              <a:gd name="T25" fmla="*/ 0 h 70"/>
              <a:gd name="T26" fmla="*/ 2147483647 w 102"/>
              <a:gd name="T27" fmla="*/ 2147483647 h 70"/>
              <a:gd name="T28" fmla="*/ 0 w 102"/>
              <a:gd name="T29" fmla="*/ 2147483647 h 70"/>
              <a:gd name="T30" fmla="*/ 0 w 102"/>
              <a:gd name="T31" fmla="*/ 2147483647 h 70"/>
              <a:gd name="T32" fmla="*/ 2147483647 w 102"/>
              <a:gd name="T33" fmla="*/ 2147483647 h 70"/>
              <a:gd name="T34" fmla="*/ 2147483647 w 102"/>
              <a:gd name="T35" fmla="*/ 2147483647 h 70"/>
              <a:gd name="T36" fmla="*/ 2147483647 w 102"/>
              <a:gd name="T37" fmla="*/ 2147483647 h 70"/>
              <a:gd name="T38" fmla="*/ 2147483647 w 102"/>
              <a:gd name="T39" fmla="*/ 2147483647 h 70"/>
              <a:gd name="T40" fmla="*/ 2147483647 w 102"/>
              <a:gd name="T41" fmla="*/ 2147483647 h 70"/>
              <a:gd name="T42" fmla="*/ 2147483647 w 102"/>
              <a:gd name="T43" fmla="*/ 2147483647 h 70"/>
              <a:gd name="T44" fmla="*/ 2147483647 w 102"/>
              <a:gd name="T45" fmla="*/ 2147483647 h 70"/>
              <a:gd name="T46" fmla="*/ 2147483647 w 102"/>
              <a:gd name="T47" fmla="*/ 2147483647 h 70"/>
              <a:gd name="T48" fmla="*/ 2147483647 w 102"/>
              <a:gd name="T49" fmla="*/ 2147483647 h 70"/>
              <a:gd name="T50" fmla="*/ 2147483647 w 102"/>
              <a:gd name="T51" fmla="*/ 2147483647 h 70"/>
              <a:gd name="T52" fmla="*/ 2147483647 w 102"/>
              <a:gd name="T53" fmla="*/ 2147483647 h 70"/>
              <a:gd name="T54" fmla="*/ 2147483647 w 102"/>
              <a:gd name="T55" fmla="*/ 2147483647 h 70"/>
              <a:gd name="T56" fmla="*/ 2147483647 w 102"/>
              <a:gd name="T57" fmla="*/ 2147483647 h 70"/>
              <a:gd name="T58" fmla="*/ 2147483647 w 102"/>
              <a:gd name="T59" fmla="*/ 2147483647 h 70"/>
              <a:gd name="T60" fmla="*/ 2147483647 w 102"/>
              <a:gd name="T61" fmla="*/ 2147483647 h 70"/>
              <a:gd name="T62" fmla="*/ 2147483647 w 102"/>
              <a:gd name="T63" fmla="*/ 2147483647 h 70"/>
              <a:gd name="T64" fmla="*/ 2147483647 w 102"/>
              <a:gd name="T65" fmla="*/ 2147483647 h 70"/>
              <a:gd name="T66" fmla="*/ 2147483647 w 102"/>
              <a:gd name="T67" fmla="*/ 2147483647 h 70"/>
              <a:gd name="T68" fmla="*/ 2147483647 w 102"/>
              <a:gd name="T69" fmla="*/ 2147483647 h 70"/>
              <a:gd name="T70" fmla="*/ 2147483647 w 102"/>
              <a:gd name="T71" fmla="*/ 2147483647 h 70"/>
              <a:gd name="T72" fmla="*/ 2147483647 w 102"/>
              <a:gd name="T73" fmla="*/ 2147483647 h 70"/>
              <a:gd name="T74" fmla="*/ 2147483647 w 102"/>
              <a:gd name="T75" fmla="*/ 2147483647 h 70"/>
              <a:gd name="T76" fmla="*/ 2147483647 w 102"/>
              <a:gd name="T77" fmla="*/ 2147483647 h 70"/>
              <a:gd name="T78" fmla="*/ 2147483647 w 102"/>
              <a:gd name="T79" fmla="*/ 2147483647 h 70"/>
              <a:gd name="T80" fmla="*/ 2147483647 w 102"/>
              <a:gd name="T81" fmla="*/ 2147483647 h 70"/>
              <a:gd name="T82" fmla="*/ 2147483647 w 102"/>
              <a:gd name="T83" fmla="*/ 2147483647 h 70"/>
              <a:gd name="T84" fmla="*/ 2147483647 w 102"/>
              <a:gd name="T85" fmla="*/ 2147483647 h 70"/>
              <a:gd name="T86" fmla="*/ 2147483647 w 102"/>
              <a:gd name="T87" fmla="*/ 2147483647 h 70"/>
              <a:gd name="T88" fmla="*/ 2147483647 w 102"/>
              <a:gd name="T89" fmla="*/ 2147483647 h 70"/>
              <a:gd name="T90" fmla="*/ 2147483647 w 102"/>
              <a:gd name="T91" fmla="*/ 2147483647 h 70"/>
              <a:gd name="T92" fmla="*/ 2147483647 w 102"/>
              <a:gd name="T93" fmla="*/ 2147483647 h 70"/>
              <a:gd name="T94" fmla="*/ 2147483647 w 102"/>
              <a:gd name="T95" fmla="*/ 2147483647 h 70"/>
              <a:gd name="T96" fmla="*/ 2147483647 w 102"/>
              <a:gd name="T97" fmla="*/ 2147483647 h 70"/>
              <a:gd name="T98" fmla="*/ 2147483647 w 102"/>
              <a:gd name="T99" fmla="*/ 2147483647 h 70"/>
              <a:gd name="T100" fmla="*/ 2147483647 w 102"/>
              <a:gd name="T101" fmla="*/ 2147483647 h 70"/>
              <a:gd name="T102" fmla="*/ 2147483647 w 102"/>
              <a:gd name="T103" fmla="*/ 2147483647 h 70"/>
              <a:gd name="T104" fmla="*/ 2147483647 w 102"/>
              <a:gd name="T105" fmla="*/ 2147483647 h 7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2" h="70">
                <a:moveTo>
                  <a:pt x="13" y="5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5"/>
                  <a:pt x="33" y="6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3" y="12"/>
                  <a:pt x="3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2" y="13"/>
                  <a:pt x="11" y="12"/>
                  <a:pt x="11" y="11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5"/>
                  <a:pt x="13" y="5"/>
                </a:cubicBezTo>
                <a:close/>
                <a:moveTo>
                  <a:pt x="102" y="15"/>
                </a:moveTo>
                <a:cubicBezTo>
                  <a:pt x="81" y="13"/>
                  <a:pt x="81" y="13"/>
                  <a:pt x="81" y="13"/>
                </a:cubicBezTo>
                <a:cubicBezTo>
                  <a:pt x="77" y="0"/>
                  <a:pt x="77" y="0"/>
                  <a:pt x="7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34"/>
                  <a:pt x="0" y="51"/>
                  <a:pt x="0" y="69"/>
                </a:cubicBezTo>
                <a:cubicBezTo>
                  <a:pt x="13" y="69"/>
                  <a:pt x="26" y="69"/>
                  <a:pt x="39" y="69"/>
                </a:cubicBezTo>
                <a:cubicBezTo>
                  <a:pt x="38" y="69"/>
                  <a:pt x="38" y="68"/>
                  <a:pt x="37" y="68"/>
                </a:cubicBezTo>
                <a:cubicBezTo>
                  <a:pt x="31" y="62"/>
                  <a:pt x="28" y="53"/>
                  <a:pt x="28" y="45"/>
                </a:cubicBezTo>
                <a:cubicBezTo>
                  <a:pt x="28" y="36"/>
                  <a:pt x="31" y="28"/>
                  <a:pt x="37" y="22"/>
                </a:cubicBezTo>
                <a:cubicBezTo>
                  <a:pt x="43" y="16"/>
                  <a:pt x="52" y="12"/>
                  <a:pt x="60" y="12"/>
                </a:cubicBezTo>
                <a:cubicBezTo>
                  <a:pt x="69" y="12"/>
                  <a:pt x="77" y="16"/>
                  <a:pt x="83" y="22"/>
                </a:cubicBezTo>
                <a:cubicBezTo>
                  <a:pt x="89" y="28"/>
                  <a:pt x="93" y="36"/>
                  <a:pt x="93" y="45"/>
                </a:cubicBezTo>
                <a:cubicBezTo>
                  <a:pt x="93" y="53"/>
                  <a:pt x="89" y="62"/>
                  <a:pt x="83" y="68"/>
                </a:cubicBezTo>
                <a:cubicBezTo>
                  <a:pt x="83" y="68"/>
                  <a:pt x="82" y="69"/>
                  <a:pt x="82" y="69"/>
                </a:cubicBezTo>
                <a:cubicBezTo>
                  <a:pt x="89" y="69"/>
                  <a:pt x="95" y="69"/>
                  <a:pt x="102" y="69"/>
                </a:cubicBezTo>
                <a:cubicBezTo>
                  <a:pt x="102" y="53"/>
                  <a:pt x="102" y="37"/>
                  <a:pt x="102" y="21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37" y="42"/>
                </a:moveTo>
                <a:cubicBezTo>
                  <a:pt x="41" y="39"/>
                  <a:pt x="46" y="38"/>
                  <a:pt x="52" y="36"/>
                </a:cubicBezTo>
                <a:cubicBezTo>
                  <a:pt x="45" y="45"/>
                  <a:pt x="43" y="53"/>
                  <a:pt x="43" y="62"/>
                </a:cubicBezTo>
                <a:cubicBezTo>
                  <a:pt x="39" y="57"/>
                  <a:pt x="36" y="51"/>
                  <a:pt x="37" y="42"/>
                </a:cubicBezTo>
                <a:close/>
                <a:moveTo>
                  <a:pt x="46" y="64"/>
                </a:moveTo>
                <a:cubicBezTo>
                  <a:pt x="46" y="59"/>
                  <a:pt x="47" y="53"/>
                  <a:pt x="48" y="48"/>
                </a:cubicBezTo>
                <a:cubicBezTo>
                  <a:pt x="52" y="58"/>
                  <a:pt x="58" y="64"/>
                  <a:pt x="66" y="68"/>
                </a:cubicBezTo>
                <a:cubicBezTo>
                  <a:pt x="60" y="70"/>
                  <a:pt x="53" y="69"/>
                  <a:pt x="46" y="64"/>
                </a:cubicBezTo>
                <a:close/>
                <a:moveTo>
                  <a:pt x="69" y="67"/>
                </a:moveTo>
                <a:cubicBezTo>
                  <a:pt x="64" y="64"/>
                  <a:pt x="60" y="61"/>
                  <a:pt x="57" y="57"/>
                </a:cubicBezTo>
                <a:cubicBezTo>
                  <a:pt x="67" y="58"/>
                  <a:pt x="75" y="56"/>
                  <a:pt x="83" y="52"/>
                </a:cubicBezTo>
                <a:cubicBezTo>
                  <a:pt x="81" y="58"/>
                  <a:pt x="77" y="63"/>
                  <a:pt x="69" y="67"/>
                </a:cubicBezTo>
                <a:close/>
                <a:moveTo>
                  <a:pt x="84" y="48"/>
                </a:moveTo>
                <a:cubicBezTo>
                  <a:pt x="79" y="51"/>
                  <a:pt x="74" y="53"/>
                  <a:pt x="69" y="54"/>
                </a:cubicBezTo>
                <a:cubicBezTo>
                  <a:pt x="75" y="46"/>
                  <a:pt x="77" y="38"/>
                  <a:pt x="77" y="29"/>
                </a:cubicBezTo>
                <a:cubicBezTo>
                  <a:pt x="82" y="33"/>
                  <a:pt x="84" y="39"/>
                  <a:pt x="84" y="48"/>
                </a:cubicBezTo>
                <a:close/>
                <a:moveTo>
                  <a:pt x="74" y="26"/>
                </a:moveTo>
                <a:cubicBezTo>
                  <a:pt x="74" y="32"/>
                  <a:pt x="73" y="37"/>
                  <a:pt x="72" y="42"/>
                </a:cubicBezTo>
                <a:cubicBezTo>
                  <a:pt x="68" y="33"/>
                  <a:pt x="62" y="26"/>
                  <a:pt x="54" y="22"/>
                </a:cubicBezTo>
                <a:cubicBezTo>
                  <a:pt x="60" y="21"/>
                  <a:pt x="67" y="21"/>
                  <a:pt x="74" y="26"/>
                </a:cubicBezTo>
                <a:close/>
                <a:moveTo>
                  <a:pt x="51" y="23"/>
                </a:moveTo>
                <a:cubicBezTo>
                  <a:pt x="56" y="26"/>
                  <a:pt x="60" y="30"/>
                  <a:pt x="63" y="33"/>
                </a:cubicBezTo>
                <a:cubicBezTo>
                  <a:pt x="53" y="32"/>
                  <a:pt x="45" y="34"/>
                  <a:pt x="37" y="39"/>
                </a:cubicBezTo>
                <a:cubicBezTo>
                  <a:pt x="39" y="33"/>
                  <a:pt x="43" y="27"/>
                  <a:pt x="5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1">
            <a:extLst>
              <a:ext uri="{FF2B5EF4-FFF2-40B4-BE49-F238E27FC236}">
                <a16:creationId xmlns:a16="http://schemas.microsoft.com/office/drawing/2014/main" id="{91DC92C5-CFCD-4ACF-B753-AA08A486D1EA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6E49F0-C02B-4F1B-B24A-B11EB32DA2C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E6C93C2-88F9-4BE2-B87E-A0EA66EAE363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异常数据处理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4837FB1-0AB2-4C4D-9F63-3827D46261E0}"/>
              </a:ext>
            </a:extLst>
          </p:cNvPr>
          <p:cNvSpPr/>
          <p:nvPr/>
        </p:nvSpPr>
        <p:spPr>
          <a:xfrm>
            <a:off x="78658" y="1061536"/>
            <a:ext cx="98904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记录异常数据处理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格式化时间，对时间特征格式进行处理，将时间特征作为索引，根据时间判断删除相同时间的行，也就是删除重复的数据，并且按照时间顺序排序。剔除 </a:t>
            </a:r>
            <a:r>
              <a:rPr lang="en-US" altLang="zh-CN" dirty="0"/>
              <a:t>soc </a:t>
            </a:r>
            <a:r>
              <a:rPr lang="zh-CN" altLang="en-US" dirty="0"/>
              <a:t>小于 </a:t>
            </a:r>
            <a:r>
              <a:rPr lang="en-US" altLang="zh-CN" dirty="0"/>
              <a:t>0</a:t>
            </a:r>
            <a:r>
              <a:rPr lang="zh-CN" altLang="en-US" dirty="0"/>
              <a:t>、里程为负数、电压为负数等上述的异常数据。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3D2D830-5329-4A1A-B35A-47A1EE7CC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840454"/>
              </p:ext>
            </p:extLst>
          </p:nvPr>
        </p:nvGraphicFramePr>
        <p:xfrm>
          <a:off x="487324" y="2830915"/>
          <a:ext cx="560867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735">
                  <a:extLst>
                    <a:ext uri="{9D8B030D-6E8A-4147-A177-3AD203B41FA5}">
                      <a16:colId xmlns:a16="http://schemas.microsoft.com/office/drawing/2014/main" val="2885302359"/>
                    </a:ext>
                  </a:extLst>
                </a:gridCol>
                <a:gridCol w="1121735">
                  <a:extLst>
                    <a:ext uri="{9D8B030D-6E8A-4147-A177-3AD203B41FA5}">
                      <a16:colId xmlns:a16="http://schemas.microsoft.com/office/drawing/2014/main" val="2565667942"/>
                    </a:ext>
                  </a:extLst>
                </a:gridCol>
                <a:gridCol w="1121735">
                  <a:extLst>
                    <a:ext uri="{9D8B030D-6E8A-4147-A177-3AD203B41FA5}">
                      <a16:colId xmlns:a16="http://schemas.microsoft.com/office/drawing/2014/main" val="3381731083"/>
                    </a:ext>
                  </a:extLst>
                </a:gridCol>
                <a:gridCol w="1121735">
                  <a:extLst>
                    <a:ext uri="{9D8B030D-6E8A-4147-A177-3AD203B41FA5}">
                      <a16:colId xmlns:a16="http://schemas.microsoft.com/office/drawing/2014/main" val="2650514753"/>
                    </a:ext>
                  </a:extLst>
                </a:gridCol>
                <a:gridCol w="1121735">
                  <a:extLst>
                    <a:ext uri="{9D8B030D-6E8A-4147-A177-3AD203B41FA5}">
                      <a16:colId xmlns:a16="http://schemas.microsoft.com/office/drawing/2014/main" val="2363426491"/>
                    </a:ext>
                  </a:extLst>
                </a:gridCol>
              </a:tblGrid>
              <a:tr h="495949">
                <a:tc>
                  <a:txBody>
                    <a:bodyPr/>
                    <a:lstStyle/>
                    <a:p>
                      <a:r>
                        <a:rPr lang="zh-CN" altLang="en-US" dirty="0"/>
                        <a:t>车辆号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索引重复条数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里程差负值条数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处理后条数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395872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771816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97103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674713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537819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432191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37011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395180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422825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594287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127268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467019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34998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394913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81459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313454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34878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534472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98591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435881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87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27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08FA8E-1E49-4991-A9F3-568A8682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15" y="3429000"/>
            <a:ext cx="8686800" cy="2962275"/>
          </a:xfrm>
          <a:prstGeom prst="rect">
            <a:avLst/>
          </a:prstGeom>
        </p:spPr>
      </p:pic>
      <p:sp>
        <p:nvSpPr>
          <p:cNvPr id="2" name="流程图: 手动输入 19"/>
          <p:cNvSpPr/>
          <p:nvPr/>
        </p:nvSpPr>
        <p:spPr>
          <a:xfrm rot="16200000" flipH="1">
            <a:off x="6311900" y="989013"/>
            <a:ext cx="6869113" cy="48910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7444 h 25444"/>
              <a:gd name="connsiteX1" fmla="*/ 10016 w 10016"/>
              <a:gd name="connsiteY1" fmla="*/ 0 h 25444"/>
              <a:gd name="connsiteX2" fmla="*/ 10000 w 10016"/>
              <a:gd name="connsiteY2" fmla="*/ 25444 h 25444"/>
              <a:gd name="connsiteX3" fmla="*/ 0 w 10016"/>
              <a:gd name="connsiteY3" fmla="*/ 25444 h 25444"/>
              <a:gd name="connsiteX4" fmla="*/ 0 w 10016"/>
              <a:gd name="connsiteY4" fmla="*/ 17444 h 25444"/>
              <a:gd name="connsiteX0" fmla="*/ 0 w 10016"/>
              <a:gd name="connsiteY0" fmla="*/ 17555 h 25555"/>
              <a:gd name="connsiteX1" fmla="*/ 10016 w 10016"/>
              <a:gd name="connsiteY1" fmla="*/ 0 h 25555"/>
              <a:gd name="connsiteX2" fmla="*/ 10000 w 10016"/>
              <a:gd name="connsiteY2" fmla="*/ 25555 h 25555"/>
              <a:gd name="connsiteX3" fmla="*/ 0 w 10016"/>
              <a:gd name="connsiteY3" fmla="*/ 25555 h 25555"/>
              <a:gd name="connsiteX4" fmla="*/ 0 w 10016"/>
              <a:gd name="connsiteY4" fmla="*/ 17555 h 2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25555">
                <a:moveTo>
                  <a:pt x="0" y="17555"/>
                </a:moveTo>
                <a:lnTo>
                  <a:pt x="10016" y="0"/>
                </a:lnTo>
                <a:cubicBezTo>
                  <a:pt x="10011" y="8481"/>
                  <a:pt x="10005" y="17074"/>
                  <a:pt x="10000" y="25555"/>
                </a:cubicBezTo>
                <a:lnTo>
                  <a:pt x="0" y="25555"/>
                </a:lnTo>
                <a:lnTo>
                  <a:pt x="0" y="1755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414FD2-A607-4496-B8DA-C920F3374614}"/>
              </a:ext>
            </a:extLst>
          </p:cNvPr>
          <p:cNvGrpSpPr/>
          <p:nvPr/>
        </p:nvGrpSpPr>
        <p:grpSpPr>
          <a:xfrm>
            <a:off x="679981" y="1748063"/>
            <a:ext cx="9890495" cy="2653987"/>
            <a:chOff x="833252" y="2808288"/>
            <a:chExt cx="9890495" cy="2653987"/>
          </a:xfrm>
        </p:grpSpPr>
        <p:sp>
          <p:nvSpPr>
            <p:cNvPr id="19" name="文本框 18"/>
            <p:cNvSpPr txBox="1"/>
            <p:nvPr/>
          </p:nvSpPr>
          <p:spPr>
            <a:xfrm>
              <a:off x="908050" y="3070225"/>
              <a:ext cx="454243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198" name="文本框 19"/>
            <p:cNvSpPr txBox="1">
              <a:spLocks noChangeArrowheads="1"/>
            </p:cNvSpPr>
            <p:nvPr/>
          </p:nvSpPr>
          <p:spPr bwMode="auto">
            <a:xfrm>
              <a:off x="908050" y="28082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3252" y="5125580"/>
              <a:ext cx="989049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200" name="文本框 21"/>
            <p:cNvSpPr txBox="1">
              <a:spLocks noChangeArrowheads="1"/>
            </p:cNvSpPr>
            <p:nvPr/>
          </p:nvSpPr>
          <p:spPr bwMode="auto">
            <a:xfrm>
              <a:off x="908050" y="47767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202" name="Freeform 20"/>
          <p:cNvSpPr>
            <a:spLocks noEditPoints="1"/>
          </p:cNvSpPr>
          <p:nvPr/>
        </p:nvSpPr>
        <p:spPr bwMode="auto">
          <a:xfrm>
            <a:off x="6002338" y="703263"/>
            <a:ext cx="522287" cy="360362"/>
          </a:xfrm>
          <a:custGeom>
            <a:avLst/>
            <a:gdLst>
              <a:gd name="T0" fmla="*/ 2147483647 w 102"/>
              <a:gd name="T1" fmla="*/ 2147483647 h 70"/>
              <a:gd name="T2" fmla="*/ 2147483647 w 102"/>
              <a:gd name="T3" fmla="*/ 2147483647 h 70"/>
              <a:gd name="T4" fmla="*/ 2147483647 w 102"/>
              <a:gd name="T5" fmla="*/ 2147483647 h 70"/>
              <a:gd name="T6" fmla="*/ 2147483647 w 102"/>
              <a:gd name="T7" fmla="*/ 2147483647 h 70"/>
              <a:gd name="T8" fmla="*/ 2147483647 w 102"/>
              <a:gd name="T9" fmla="*/ 2147483647 h 70"/>
              <a:gd name="T10" fmla="*/ 2147483647 w 102"/>
              <a:gd name="T11" fmla="*/ 2147483647 h 70"/>
              <a:gd name="T12" fmla="*/ 2147483647 w 102"/>
              <a:gd name="T13" fmla="*/ 2147483647 h 70"/>
              <a:gd name="T14" fmla="*/ 2147483647 w 102"/>
              <a:gd name="T15" fmla="*/ 2147483647 h 70"/>
              <a:gd name="T16" fmla="*/ 2147483647 w 102"/>
              <a:gd name="T17" fmla="*/ 2147483647 h 70"/>
              <a:gd name="T18" fmla="*/ 2147483647 w 102"/>
              <a:gd name="T19" fmla="*/ 2147483647 h 70"/>
              <a:gd name="T20" fmla="*/ 2147483647 w 102"/>
              <a:gd name="T21" fmla="*/ 2147483647 h 70"/>
              <a:gd name="T22" fmla="*/ 2147483647 w 102"/>
              <a:gd name="T23" fmla="*/ 0 h 70"/>
              <a:gd name="T24" fmla="*/ 2147483647 w 102"/>
              <a:gd name="T25" fmla="*/ 0 h 70"/>
              <a:gd name="T26" fmla="*/ 2147483647 w 102"/>
              <a:gd name="T27" fmla="*/ 2147483647 h 70"/>
              <a:gd name="T28" fmla="*/ 0 w 102"/>
              <a:gd name="T29" fmla="*/ 2147483647 h 70"/>
              <a:gd name="T30" fmla="*/ 0 w 102"/>
              <a:gd name="T31" fmla="*/ 2147483647 h 70"/>
              <a:gd name="T32" fmla="*/ 2147483647 w 102"/>
              <a:gd name="T33" fmla="*/ 2147483647 h 70"/>
              <a:gd name="T34" fmla="*/ 2147483647 w 102"/>
              <a:gd name="T35" fmla="*/ 2147483647 h 70"/>
              <a:gd name="T36" fmla="*/ 2147483647 w 102"/>
              <a:gd name="T37" fmla="*/ 2147483647 h 70"/>
              <a:gd name="T38" fmla="*/ 2147483647 w 102"/>
              <a:gd name="T39" fmla="*/ 2147483647 h 70"/>
              <a:gd name="T40" fmla="*/ 2147483647 w 102"/>
              <a:gd name="T41" fmla="*/ 2147483647 h 70"/>
              <a:gd name="T42" fmla="*/ 2147483647 w 102"/>
              <a:gd name="T43" fmla="*/ 2147483647 h 70"/>
              <a:gd name="T44" fmla="*/ 2147483647 w 102"/>
              <a:gd name="T45" fmla="*/ 2147483647 h 70"/>
              <a:gd name="T46" fmla="*/ 2147483647 w 102"/>
              <a:gd name="T47" fmla="*/ 2147483647 h 70"/>
              <a:gd name="T48" fmla="*/ 2147483647 w 102"/>
              <a:gd name="T49" fmla="*/ 2147483647 h 70"/>
              <a:gd name="T50" fmla="*/ 2147483647 w 102"/>
              <a:gd name="T51" fmla="*/ 2147483647 h 70"/>
              <a:gd name="T52" fmla="*/ 2147483647 w 102"/>
              <a:gd name="T53" fmla="*/ 2147483647 h 70"/>
              <a:gd name="T54" fmla="*/ 2147483647 w 102"/>
              <a:gd name="T55" fmla="*/ 2147483647 h 70"/>
              <a:gd name="T56" fmla="*/ 2147483647 w 102"/>
              <a:gd name="T57" fmla="*/ 2147483647 h 70"/>
              <a:gd name="T58" fmla="*/ 2147483647 w 102"/>
              <a:gd name="T59" fmla="*/ 2147483647 h 70"/>
              <a:gd name="T60" fmla="*/ 2147483647 w 102"/>
              <a:gd name="T61" fmla="*/ 2147483647 h 70"/>
              <a:gd name="T62" fmla="*/ 2147483647 w 102"/>
              <a:gd name="T63" fmla="*/ 2147483647 h 70"/>
              <a:gd name="T64" fmla="*/ 2147483647 w 102"/>
              <a:gd name="T65" fmla="*/ 2147483647 h 70"/>
              <a:gd name="T66" fmla="*/ 2147483647 w 102"/>
              <a:gd name="T67" fmla="*/ 2147483647 h 70"/>
              <a:gd name="T68" fmla="*/ 2147483647 w 102"/>
              <a:gd name="T69" fmla="*/ 2147483647 h 70"/>
              <a:gd name="T70" fmla="*/ 2147483647 w 102"/>
              <a:gd name="T71" fmla="*/ 2147483647 h 70"/>
              <a:gd name="T72" fmla="*/ 2147483647 w 102"/>
              <a:gd name="T73" fmla="*/ 2147483647 h 70"/>
              <a:gd name="T74" fmla="*/ 2147483647 w 102"/>
              <a:gd name="T75" fmla="*/ 2147483647 h 70"/>
              <a:gd name="T76" fmla="*/ 2147483647 w 102"/>
              <a:gd name="T77" fmla="*/ 2147483647 h 70"/>
              <a:gd name="T78" fmla="*/ 2147483647 w 102"/>
              <a:gd name="T79" fmla="*/ 2147483647 h 70"/>
              <a:gd name="T80" fmla="*/ 2147483647 w 102"/>
              <a:gd name="T81" fmla="*/ 2147483647 h 70"/>
              <a:gd name="T82" fmla="*/ 2147483647 w 102"/>
              <a:gd name="T83" fmla="*/ 2147483647 h 70"/>
              <a:gd name="T84" fmla="*/ 2147483647 w 102"/>
              <a:gd name="T85" fmla="*/ 2147483647 h 70"/>
              <a:gd name="T86" fmla="*/ 2147483647 w 102"/>
              <a:gd name="T87" fmla="*/ 2147483647 h 70"/>
              <a:gd name="T88" fmla="*/ 2147483647 w 102"/>
              <a:gd name="T89" fmla="*/ 2147483647 h 70"/>
              <a:gd name="T90" fmla="*/ 2147483647 w 102"/>
              <a:gd name="T91" fmla="*/ 2147483647 h 70"/>
              <a:gd name="T92" fmla="*/ 2147483647 w 102"/>
              <a:gd name="T93" fmla="*/ 2147483647 h 70"/>
              <a:gd name="T94" fmla="*/ 2147483647 w 102"/>
              <a:gd name="T95" fmla="*/ 2147483647 h 70"/>
              <a:gd name="T96" fmla="*/ 2147483647 w 102"/>
              <a:gd name="T97" fmla="*/ 2147483647 h 70"/>
              <a:gd name="T98" fmla="*/ 2147483647 w 102"/>
              <a:gd name="T99" fmla="*/ 2147483647 h 70"/>
              <a:gd name="T100" fmla="*/ 2147483647 w 102"/>
              <a:gd name="T101" fmla="*/ 2147483647 h 70"/>
              <a:gd name="T102" fmla="*/ 2147483647 w 102"/>
              <a:gd name="T103" fmla="*/ 2147483647 h 70"/>
              <a:gd name="T104" fmla="*/ 2147483647 w 102"/>
              <a:gd name="T105" fmla="*/ 2147483647 h 7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2" h="70">
                <a:moveTo>
                  <a:pt x="13" y="5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5"/>
                  <a:pt x="33" y="6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3" y="12"/>
                  <a:pt x="3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2" y="13"/>
                  <a:pt x="11" y="12"/>
                  <a:pt x="11" y="11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5"/>
                  <a:pt x="13" y="5"/>
                </a:cubicBezTo>
                <a:close/>
                <a:moveTo>
                  <a:pt x="102" y="15"/>
                </a:moveTo>
                <a:cubicBezTo>
                  <a:pt x="81" y="13"/>
                  <a:pt x="81" y="13"/>
                  <a:pt x="81" y="13"/>
                </a:cubicBezTo>
                <a:cubicBezTo>
                  <a:pt x="77" y="0"/>
                  <a:pt x="77" y="0"/>
                  <a:pt x="7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34"/>
                  <a:pt x="0" y="51"/>
                  <a:pt x="0" y="69"/>
                </a:cubicBezTo>
                <a:cubicBezTo>
                  <a:pt x="13" y="69"/>
                  <a:pt x="26" y="69"/>
                  <a:pt x="39" y="69"/>
                </a:cubicBezTo>
                <a:cubicBezTo>
                  <a:pt x="38" y="69"/>
                  <a:pt x="38" y="68"/>
                  <a:pt x="37" y="68"/>
                </a:cubicBezTo>
                <a:cubicBezTo>
                  <a:pt x="31" y="62"/>
                  <a:pt x="28" y="53"/>
                  <a:pt x="28" y="45"/>
                </a:cubicBezTo>
                <a:cubicBezTo>
                  <a:pt x="28" y="36"/>
                  <a:pt x="31" y="28"/>
                  <a:pt x="37" y="22"/>
                </a:cubicBezTo>
                <a:cubicBezTo>
                  <a:pt x="43" y="16"/>
                  <a:pt x="52" y="12"/>
                  <a:pt x="60" y="12"/>
                </a:cubicBezTo>
                <a:cubicBezTo>
                  <a:pt x="69" y="12"/>
                  <a:pt x="77" y="16"/>
                  <a:pt x="83" y="22"/>
                </a:cubicBezTo>
                <a:cubicBezTo>
                  <a:pt x="89" y="28"/>
                  <a:pt x="93" y="36"/>
                  <a:pt x="93" y="45"/>
                </a:cubicBezTo>
                <a:cubicBezTo>
                  <a:pt x="93" y="53"/>
                  <a:pt x="89" y="62"/>
                  <a:pt x="83" y="68"/>
                </a:cubicBezTo>
                <a:cubicBezTo>
                  <a:pt x="83" y="68"/>
                  <a:pt x="82" y="69"/>
                  <a:pt x="82" y="69"/>
                </a:cubicBezTo>
                <a:cubicBezTo>
                  <a:pt x="89" y="69"/>
                  <a:pt x="95" y="69"/>
                  <a:pt x="102" y="69"/>
                </a:cubicBezTo>
                <a:cubicBezTo>
                  <a:pt x="102" y="53"/>
                  <a:pt x="102" y="37"/>
                  <a:pt x="102" y="21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37" y="42"/>
                </a:moveTo>
                <a:cubicBezTo>
                  <a:pt x="41" y="39"/>
                  <a:pt x="46" y="38"/>
                  <a:pt x="52" y="36"/>
                </a:cubicBezTo>
                <a:cubicBezTo>
                  <a:pt x="45" y="45"/>
                  <a:pt x="43" y="53"/>
                  <a:pt x="43" y="62"/>
                </a:cubicBezTo>
                <a:cubicBezTo>
                  <a:pt x="39" y="57"/>
                  <a:pt x="36" y="51"/>
                  <a:pt x="37" y="42"/>
                </a:cubicBezTo>
                <a:close/>
                <a:moveTo>
                  <a:pt x="46" y="64"/>
                </a:moveTo>
                <a:cubicBezTo>
                  <a:pt x="46" y="59"/>
                  <a:pt x="47" y="53"/>
                  <a:pt x="48" y="48"/>
                </a:cubicBezTo>
                <a:cubicBezTo>
                  <a:pt x="52" y="58"/>
                  <a:pt x="58" y="64"/>
                  <a:pt x="66" y="68"/>
                </a:cubicBezTo>
                <a:cubicBezTo>
                  <a:pt x="60" y="70"/>
                  <a:pt x="53" y="69"/>
                  <a:pt x="46" y="64"/>
                </a:cubicBezTo>
                <a:close/>
                <a:moveTo>
                  <a:pt x="69" y="67"/>
                </a:moveTo>
                <a:cubicBezTo>
                  <a:pt x="64" y="64"/>
                  <a:pt x="60" y="61"/>
                  <a:pt x="57" y="57"/>
                </a:cubicBezTo>
                <a:cubicBezTo>
                  <a:pt x="67" y="58"/>
                  <a:pt x="75" y="56"/>
                  <a:pt x="83" y="52"/>
                </a:cubicBezTo>
                <a:cubicBezTo>
                  <a:pt x="81" y="58"/>
                  <a:pt x="77" y="63"/>
                  <a:pt x="69" y="67"/>
                </a:cubicBezTo>
                <a:close/>
                <a:moveTo>
                  <a:pt x="84" y="48"/>
                </a:moveTo>
                <a:cubicBezTo>
                  <a:pt x="79" y="51"/>
                  <a:pt x="74" y="53"/>
                  <a:pt x="69" y="54"/>
                </a:cubicBezTo>
                <a:cubicBezTo>
                  <a:pt x="75" y="46"/>
                  <a:pt x="77" y="38"/>
                  <a:pt x="77" y="29"/>
                </a:cubicBezTo>
                <a:cubicBezTo>
                  <a:pt x="82" y="33"/>
                  <a:pt x="84" y="39"/>
                  <a:pt x="84" y="48"/>
                </a:cubicBezTo>
                <a:close/>
                <a:moveTo>
                  <a:pt x="74" y="26"/>
                </a:moveTo>
                <a:cubicBezTo>
                  <a:pt x="74" y="32"/>
                  <a:pt x="73" y="37"/>
                  <a:pt x="72" y="42"/>
                </a:cubicBezTo>
                <a:cubicBezTo>
                  <a:pt x="68" y="33"/>
                  <a:pt x="62" y="26"/>
                  <a:pt x="54" y="22"/>
                </a:cubicBezTo>
                <a:cubicBezTo>
                  <a:pt x="60" y="21"/>
                  <a:pt x="67" y="21"/>
                  <a:pt x="74" y="26"/>
                </a:cubicBezTo>
                <a:close/>
                <a:moveTo>
                  <a:pt x="51" y="23"/>
                </a:moveTo>
                <a:cubicBezTo>
                  <a:pt x="56" y="26"/>
                  <a:pt x="60" y="30"/>
                  <a:pt x="63" y="33"/>
                </a:cubicBezTo>
                <a:cubicBezTo>
                  <a:pt x="53" y="32"/>
                  <a:pt x="45" y="34"/>
                  <a:pt x="37" y="39"/>
                </a:cubicBezTo>
                <a:cubicBezTo>
                  <a:pt x="39" y="33"/>
                  <a:pt x="43" y="27"/>
                  <a:pt x="5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1">
            <a:extLst>
              <a:ext uri="{FF2B5EF4-FFF2-40B4-BE49-F238E27FC236}">
                <a16:creationId xmlns:a16="http://schemas.microsoft.com/office/drawing/2014/main" id="{91DC92C5-CFCD-4ACF-B753-AA08A486D1EA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6E49F0-C02B-4F1B-B24A-B11EB32DA2C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E6C93C2-88F9-4BE2-B87E-A0EA66EAE363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异常数据处理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4837FB1-0AB2-4C4D-9F63-3827D46261E0}"/>
              </a:ext>
            </a:extLst>
          </p:cNvPr>
          <p:cNvSpPr/>
          <p:nvPr/>
        </p:nvSpPr>
        <p:spPr>
          <a:xfrm>
            <a:off x="78658" y="1061536"/>
            <a:ext cx="98904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相对测试集的异常数据处理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测试集均为行驶片段，首先从训练集提取出所有的充电时间段，再针对这些剔除的充电时间段获得相应的行驶时间段。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充电时间特征：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速度为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当前电流小于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充电持续时间</a:t>
            </a:r>
            <a:r>
              <a:rPr lang="en-US" altLang="zh-CN" dirty="0"/>
              <a:t>&gt;t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E210C45-12CF-4B1E-8D60-815F542C27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69207" y="4366055"/>
          <a:ext cx="944281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03">
                  <a:extLst>
                    <a:ext uri="{9D8B030D-6E8A-4147-A177-3AD203B41FA5}">
                      <a16:colId xmlns:a16="http://schemas.microsoft.com/office/drawing/2014/main" val="2885302359"/>
                    </a:ext>
                  </a:extLst>
                </a:gridCol>
                <a:gridCol w="2360703">
                  <a:extLst>
                    <a:ext uri="{9D8B030D-6E8A-4147-A177-3AD203B41FA5}">
                      <a16:colId xmlns:a16="http://schemas.microsoft.com/office/drawing/2014/main" val="2363426491"/>
                    </a:ext>
                  </a:extLst>
                </a:gridCol>
                <a:gridCol w="2360703">
                  <a:extLst>
                    <a:ext uri="{9D8B030D-6E8A-4147-A177-3AD203B41FA5}">
                      <a16:colId xmlns:a16="http://schemas.microsoft.com/office/drawing/2014/main" val="1480021503"/>
                    </a:ext>
                  </a:extLst>
                </a:gridCol>
                <a:gridCol w="2360703">
                  <a:extLst>
                    <a:ext uri="{9D8B030D-6E8A-4147-A177-3AD203B41FA5}">
                      <a16:colId xmlns:a16="http://schemas.microsoft.com/office/drawing/2014/main" val="2881449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车辆号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充电时间段数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充电时间条数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395872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674713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288861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537819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395180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119585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422825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467019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156389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34998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313454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36511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34878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435881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191910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87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67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9"/>
          <p:cNvSpPr/>
          <p:nvPr/>
        </p:nvSpPr>
        <p:spPr>
          <a:xfrm rot="16200000" flipH="1">
            <a:off x="6311900" y="989013"/>
            <a:ext cx="6869113" cy="48910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7444 h 25444"/>
              <a:gd name="connsiteX1" fmla="*/ 10016 w 10016"/>
              <a:gd name="connsiteY1" fmla="*/ 0 h 25444"/>
              <a:gd name="connsiteX2" fmla="*/ 10000 w 10016"/>
              <a:gd name="connsiteY2" fmla="*/ 25444 h 25444"/>
              <a:gd name="connsiteX3" fmla="*/ 0 w 10016"/>
              <a:gd name="connsiteY3" fmla="*/ 25444 h 25444"/>
              <a:gd name="connsiteX4" fmla="*/ 0 w 10016"/>
              <a:gd name="connsiteY4" fmla="*/ 17444 h 25444"/>
              <a:gd name="connsiteX0" fmla="*/ 0 w 10016"/>
              <a:gd name="connsiteY0" fmla="*/ 17555 h 25555"/>
              <a:gd name="connsiteX1" fmla="*/ 10016 w 10016"/>
              <a:gd name="connsiteY1" fmla="*/ 0 h 25555"/>
              <a:gd name="connsiteX2" fmla="*/ 10000 w 10016"/>
              <a:gd name="connsiteY2" fmla="*/ 25555 h 25555"/>
              <a:gd name="connsiteX3" fmla="*/ 0 w 10016"/>
              <a:gd name="connsiteY3" fmla="*/ 25555 h 25555"/>
              <a:gd name="connsiteX4" fmla="*/ 0 w 10016"/>
              <a:gd name="connsiteY4" fmla="*/ 17555 h 2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25555">
                <a:moveTo>
                  <a:pt x="0" y="17555"/>
                </a:moveTo>
                <a:lnTo>
                  <a:pt x="10016" y="0"/>
                </a:lnTo>
                <a:cubicBezTo>
                  <a:pt x="10011" y="8481"/>
                  <a:pt x="10005" y="17074"/>
                  <a:pt x="10000" y="25555"/>
                </a:cubicBezTo>
                <a:lnTo>
                  <a:pt x="0" y="25555"/>
                </a:lnTo>
                <a:lnTo>
                  <a:pt x="0" y="1755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414FD2-A607-4496-B8DA-C920F3374614}"/>
              </a:ext>
            </a:extLst>
          </p:cNvPr>
          <p:cNvGrpSpPr/>
          <p:nvPr/>
        </p:nvGrpSpPr>
        <p:grpSpPr>
          <a:xfrm>
            <a:off x="679981" y="1748063"/>
            <a:ext cx="9890495" cy="2653987"/>
            <a:chOff x="833252" y="2808288"/>
            <a:chExt cx="9890495" cy="2653987"/>
          </a:xfrm>
        </p:grpSpPr>
        <p:sp>
          <p:nvSpPr>
            <p:cNvPr id="19" name="文本框 18"/>
            <p:cNvSpPr txBox="1"/>
            <p:nvPr/>
          </p:nvSpPr>
          <p:spPr>
            <a:xfrm>
              <a:off x="908050" y="3070225"/>
              <a:ext cx="454243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198" name="文本框 19"/>
            <p:cNvSpPr txBox="1">
              <a:spLocks noChangeArrowheads="1"/>
            </p:cNvSpPr>
            <p:nvPr/>
          </p:nvSpPr>
          <p:spPr bwMode="auto">
            <a:xfrm>
              <a:off x="908050" y="28082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3252" y="5125580"/>
              <a:ext cx="989049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200" name="文本框 21"/>
            <p:cNvSpPr txBox="1">
              <a:spLocks noChangeArrowheads="1"/>
            </p:cNvSpPr>
            <p:nvPr/>
          </p:nvSpPr>
          <p:spPr bwMode="auto">
            <a:xfrm>
              <a:off x="908050" y="47767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202" name="Freeform 20"/>
          <p:cNvSpPr>
            <a:spLocks noEditPoints="1"/>
          </p:cNvSpPr>
          <p:nvPr/>
        </p:nvSpPr>
        <p:spPr bwMode="auto">
          <a:xfrm>
            <a:off x="6002338" y="703263"/>
            <a:ext cx="522287" cy="360362"/>
          </a:xfrm>
          <a:custGeom>
            <a:avLst/>
            <a:gdLst>
              <a:gd name="T0" fmla="*/ 2147483647 w 102"/>
              <a:gd name="T1" fmla="*/ 2147483647 h 70"/>
              <a:gd name="T2" fmla="*/ 2147483647 w 102"/>
              <a:gd name="T3" fmla="*/ 2147483647 h 70"/>
              <a:gd name="T4" fmla="*/ 2147483647 w 102"/>
              <a:gd name="T5" fmla="*/ 2147483647 h 70"/>
              <a:gd name="T6" fmla="*/ 2147483647 w 102"/>
              <a:gd name="T7" fmla="*/ 2147483647 h 70"/>
              <a:gd name="T8" fmla="*/ 2147483647 w 102"/>
              <a:gd name="T9" fmla="*/ 2147483647 h 70"/>
              <a:gd name="T10" fmla="*/ 2147483647 w 102"/>
              <a:gd name="T11" fmla="*/ 2147483647 h 70"/>
              <a:gd name="T12" fmla="*/ 2147483647 w 102"/>
              <a:gd name="T13" fmla="*/ 2147483647 h 70"/>
              <a:gd name="T14" fmla="*/ 2147483647 w 102"/>
              <a:gd name="T15" fmla="*/ 2147483647 h 70"/>
              <a:gd name="T16" fmla="*/ 2147483647 w 102"/>
              <a:gd name="T17" fmla="*/ 2147483647 h 70"/>
              <a:gd name="T18" fmla="*/ 2147483647 w 102"/>
              <a:gd name="T19" fmla="*/ 2147483647 h 70"/>
              <a:gd name="T20" fmla="*/ 2147483647 w 102"/>
              <a:gd name="T21" fmla="*/ 2147483647 h 70"/>
              <a:gd name="T22" fmla="*/ 2147483647 w 102"/>
              <a:gd name="T23" fmla="*/ 0 h 70"/>
              <a:gd name="T24" fmla="*/ 2147483647 w 102"/>
              <a:gd name="T25" fmla="*/ 0 h 70"/>
              <a:gd name="T26" fmla="*/ 2147483647 w 102"/>
              <a:gd name="T27" fmla="*/ 2147483647 h 70"/>
              <a:gd name="T28" fmla="*/ 0 w 102"/>
              <a:gd name="T29" fmla="*/ 2147483647 h 70"/>
              <a:gd name="T30" fmla="*/ 0 w 102"/>
              <a:gd name="T31" fmla="*/ 2147483647 h 70"/>
              <a:gd name="T32" fmla="*/ 2147483647 w 102"/>
              <a:gd name="T33" fmla="*/ 2147483647 h 70"/>
              <a:gd name="T34" fmla="*/ 2147483647 w 102"/>
              <a:gd name="T35" fmla="*/ 2147483647 h 70"/>
              <a:gd name="T36" fmla="*/ 2147483647 w 102"/>
              <a:gd name="T37" fmla="*/ 2147483647 h 70"/>
              <a:gd name="T38" fmla="*/ 2147483647 w 102"/>
              <a:gd name="T39" fmla="*/ 2147483647 h 70"/>
              <a:gd name="T40" fmla="*/ 2147483647 w 102"/>
              <a:gd name="T41" fmla="*/ 2147483647 h 70"/>
              <a:gd name="T42" fmla="*/ 2147483647 w 102"/>
              <a:gd name="T43" fmla="*/ 2147483647 h 70"/>
              <a:gd name="T44" fmla="*/ 2147483647 w 102"/>
              <a:gd name="T45" fmla="*/ 2147483647 h 70"/>
              <a:gd name="T46" fmla="*/ 2147483647 w 102"/>
              <a:gd name="T47" fmla="*/ 2147483647 h 70"/>
              <a:gd name="T48" fmla="*/ 2147483647 w 102"/>
              <a:gd name="T49" fmla="*/ 2147483647 h 70"/>
              <a:gd name="T50" fmla="*/ 2147483647 w 102"/>
              <a:gd name="T51" fmla="*/ 2147483647 h 70"/>
              <a:gd name="T52" fmla="*/ 2147483647 w 102"/>
              <a:gd name="T53" fmla="*/ 2147483647 h 70"/>
              <a:gd name="T54" fmla="*/ 2147483647 w 102"/>
              <a:gd name="T55" fmla="*/ 2147483647 h 70"/>
              <a:gd name="T56" fmla="*/ 2147483647 w 102"/>
              <a:gd name="T57" fmla="*/ 2147483647 h 70"/>
              <a:gd name="T58" fmla="*/ 2147483647 w 102"/>
              <a:gd name="T59" fmla="*/ 2147483647 h 70"/>
              <a:gd name="T60" fmla="*/ 2147483647 w 102"/>
              <a:gd name="T61" fmla="*/ 2147483647 h 70"/>
              <a:gd name="T62" fmla="*/ 2147483647 w 102"/>
              <a:gd name="T63" fmla="*/ 2147483647 h 70"/>
              <a:gd name="T64" fmla="*/ 2147483647 w 102"/>
              <a:gd name="T65" fmla="*/ 2147483647 h 70"/>
              <a:gd name="T66" fmla="*/ 2147483647 w 102"/>
              <a:gd name="T67" fmla="*/ 2147483647 h 70"/>
              <a:gd name="T68" fmla="*/ 2147483647 w 102"/>
              <a:gd name="T69" fmla="*/ 2147483647 h 70"/>
              <a:gd name="T70" fmla="*/ 2147483647 w 102"/>
              <a:gd name="T71" fmla="*/ 2147483647 h 70"/>
              <a:gd name="T72" fmla="*/ 2147483647 w 102"/>
              <a:gd name="T73" fmla="*/ 2147483647 h 70"/>
              <a:gd name="T74" fmla="*/ 2147483647 w 102"/>
              <a:gd name="T75" fmla="*/ 2147483647 h 70"/>
              <a:gd name="T76" fmla="*/ 2147483647 w 102"/>
              <a:gd name="T77" fmla="*/ 2147483647 h 70"/>
              <a:gd name="T78" fmla="*/ 2147483647 w 102"/>
              <a:gd name="T79" fmla="*/ 2147483647 h 70"/>
              <a:gd name="T80" fmla="*/ 2147483647 w 102"/>
              <a:gd name="T81" fmla="*/ 2147483647 h 70"/>
              <a:gd name="T82" fmla="*/ 2147483647 w 102"/>
              <a:gd name="T83" fmla="*/ 2147483647 h 70"/>
              <a:gd name="T84" fmla="*/ 2147483647 w 102"/>
              <a:gd name="T85" fmla="*/ 2147483647 h 70"/>
              <a:gd name="T86" fmla="*/ 2147483647 w 102"/>
              <a:gd name="T87" fmla="*/ 2147483647 h 70"/>
              <a:gd name="T88" fmla="*/ 2147483647 w 102"/>
              <a:gd name="T89" fmla="*/ 2147483647 h 70"/>
              <a:gd name="T90" fmla="*/ 2147483647 w 102"/>
              <a:gd name="T91" fmla="*/ 2147483647 h 70"/>
              <a:gd name="T92" fmla="*/ 2147483647 w 102"/>
              <a:gd name="T93" fmla="*/ 2147483647 h 70"/>
              <a:gd name="T94" fmla="*/ 2147483647 w 102"/>
              <a:gd name="T95" fmla="*/ 2147483647 h 70"/>
              <a:gd name="T96" fmla="*/ 2147483647 w 102"/>
              <a:gd name="T97" fmla="*/ 2147483647 h 70"/>
              <a:gd name="T98" fmla="*/ 2147483647 w 102"/>
              <a:gd name="T99" fmla="*/ 2147483647 h 70"/>
              <a:gd name="T100" fmla="*/ 2147483647 w 102"/>
              <a:gd name="T101" fmla="*/ 2147483647 h 70"/>
              <a:gd name="T102" fmla="*/ 2147483647 w 102"/>
              <a:gd name="T103" fmla="*/ 2147483647 h 70"/>
              <a:gd name="T104" fmla="*/ 2147483647 w 102"/>
              <a:gd name="T105" fmla="*/ 2147483647 h 7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2" h="70">
                <a:moveTo>
                  <a:pt x="13" y="5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5"/>
                  <a:pt x="33" y="6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3" y="12"/>
                  <a:pt x="3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2" y="13"/>
                  <a:pt x="11" y="12"/>
                  <a:pt x="11" y="11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5"/>
                  <a:pt x="13" y="5"/>
                </a:cubicBezTo>
                <a:close/>
                <a:moveTo>
                  <a:pt x="102" y="15"/>
                </a:moveTo>
                <a:cubicBezTo>
                  <a:pt x="81" y="13"/>
                  <a:pt x="81" y="13"/>
                  <a:pt x="81" y="13"/>
                </a:cubicBezTo>
                <a:cubicBezTo>
                  <a:pt x="77" y="0"/>
                  <a:pt x="77" y="0"/>
                  <a:pt x="7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34"/>
                  <a:pt x="0" y="51"/>
                  <a:pt x="0" y="69"/>
                </a:cubicBezTo>
                <a:cubicBezTo>
                  <a:pt x="13" y="69"/>
                  <a:pt x="26" y="69"/>
                  <a:pt x="39" y="69"/>
                </a:cubicBezTo>
                <a:cubicBezTo>
                  <a:pt x="38" y="69"/>
                  <a:pt x="38" y="68"/>
                  <a:pt x="37" y="68"/>
                </a:cubicBezTo>
                <a:cubicBezTo>
                  <a:pt x="31" y="62"/>
                  <a:pt x="28" y="53"/>
                  <a:pt x="28" y="45"/>
                </a:cubicBezTo>
                <a:cubicBezTo>
                  <a:pt x="28" y="36"/>
                  <a:pt x="31" y="28"/>
                  <a:pt x="37" y="22"/>
                </a:cubicBezTo>
                <a:cubicBezTo>
                  <a:pt x="43" y="16"/>
                  <a:pt x="52" y="12"/>
                  <a:pt x="60" y="12"/>
                </a:cubicBezTo>
                <a:cubicBezTo>
                  <a:pt x="69" y="12"/>
                  <a:pt x="77" y="16"/>
                  <a:pt x="83" y="22"/>
                </a:cubicBezTo>
                <a:cubicBezTo>
                  <a:pt x="89" y="28"/>
                  <a:pt x="93" y="36"/>
                  <a:pt x="93" y="45"/>
                </a:cubicBezTo>
                <a:cubicBezTo>
                  <a:pt x="93" y="53"/>
                  <a:pt x="89" y="62"/>
                  <a:pt x="83" y="68"/>
                </a:cubicBezTo>
                <a:cubicBezTo>
                  <a:pt x="83" y="68"/>
                  <a:pt x="82" y="69"/>
                  <a:pt x="82" y="69"/>
                </a:cubicBezTo>
                <a:cubicBezTo>
                  <a:pt x="89" y="69"/>
                  <a:pt x="95" y="69"/>
                  <a:pt x="102" y="69"/>
                </a:cubicBezTo>
                <a:cubicBezTo>
                  <a:pt x="102" y="53"/>
                  <a:pt x="102" y="37"/>
                  <a:pt x="102" y="21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37" y="42"/>
                </a:moveTo>
                <a:cubicBezTo>
                  <a:pt x="41" y="39"/>
                  <a:pt x="46" y="38"/>
                  <a:pt x="52" y="36"/>
                </a:cubicBezTo>
                <a:cubicBezTo>
                  <a:pt x="45" y="45"/>
                  <a:pt x="43" y="53"/>
                  <a:pt x="43" y="62"/>
                </a:cubicBezTo>
                <a:cubicBezTo>
                  <a:pt x="39" y="57"/>
                  <a:pt x="36" y="51"/>
                  <a:pt x="37" y="42"/>
                </a:cubicBezTo>
                <a:close/>
                <a:moveTo>
                  <a:pt x="46" y="64"/>
                </a:moveTo>
                <a:cubicBezTo>
                  <a:pt x="46" y="59"/>
                  <a:pt x="47" y="53"/>
                  <a:pt x="48" y="48"/>
                </a:cubicBezTo>
                <a:cubicBezTo>
                  <a:pt x="52" y="58"/>
                  <a:pt x="58" y="64"/>
                  <a:pt x="66" y="68"/>
                </a:cubicBezTo>
                <a:cubicBezTo>
                  <a:pt x="60" y="70"/>
                  <a:pt x="53" y="69"/>
                  <a:pt x="46" y="64"/>
                </a:cubicBezTo>
                <a:close/>
                <a:moveTo>
                  <a:pt x="69" y="67"/>
                </a:moveTo>
                <a:cubicBezTo>
                  <a:pt x="64" y="64"/>
                  <a:pt x="60" y="61"/>
                  <a:pt x="57" y="57"/>
                </a:cubicBezTo>
                <a:cubicBezTo>
                  <a:pt x="67" y="58"/>
                  <a:pt x="75" y="56"/>
                  <a:pt x="83" y="52"/>
                </a:cubicBezTo>
                <a:cubicBezTo>
                  <a:pt x="81" y="58"/>
                  <a:pt x="77" y="63"/>
                  <a:pt x="69" y="67"/>
                </a:cubicBezTo>
                <a:close/>
                <a:moveTo>
                  <a:pt x="84" y="48"/>
                </a:moveTo>
                <a:cubicBezTo>
                  <a:pt x="79" y="51"/>
                  <a:pt x="74" y="53"/>
                  <a:pt x="69" y="54"/>
                </a:cubicBezTo>
                <a:cubicBezTo>
                  <a:pt x="75" y="46"/>
                  <a:pt x="77" y="38"/>
                  <a:pt x="77" y="29"/>
                </a:cubicBezTo>
                <a:cubicBezTo>
                  <a:pt x="82" y="33"/>
                  <a:pt x="84" y="39"/>
                  <a:pt x="84" y="48"/>
                </a:cubicBezTo>
                <a:close/>
                <a:moveTo>
                  <a:pt x="74" y="26"/>
                </a:moveTo>
                <a:cubicBezTo>
                  <a:pt x="74" y="32"/>
                  <a:pt x="73" y="37"/>
                  <a:pt x="72" y="42"/>
                </a:cubicBezTo>
                <a:cubicBezTo>
                  <a:pt x="68" y="33"/>
                  <a:pt x="62" y="26"/>
                  <a:pt x="54" y="22"/>
                </a:cubicBezTo>
                <a:cubicBezTo>
                  <a:pt x="60" y="21"/>
                  <a:pt x="67" y="21"/>
                  <a:pt x="74" y="26"/>
                </a:cubicBezTo>
                <a:close/>
                <a:moveTo>
                  <a:pt x="51" y="23"/>
                </a:moveTo>
                <a:cubicBezTo>
                  <a:pt x="56" y="26"/>
                  <a:pt x="60" y="30"/>
                  <a:pt x="63" y="33"/>
                </a:cubicBezTo>
                <a:cubicBezTo>
                  <a:pt x="53" y="32"/>
                  <a:pt x="45" y="34"/>
                  <a:pt x="37" y="39"/>
                </a:cubicBezTo>
                <a:cubicBezTo>
                  <a:pt x="39" y="33"/>
                  <a:pt x="43" y="27"/>
                  <a:pt x="5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1">
            <a:extLst>
              <a:ext uri="{FF2B5EF4-FFF2-40B4-BE49-F238E27FC236}">
                <a16:creationId xmlns:a16="http://schemas.microsoft.com/office/drawing/2014/main" id="{91DC92C5-CFCD-4ACF-B753-AA08A486D1EA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6E49F0-C02B-4F1B-B24A-B11EB32DA2C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E6C93C2-88F9-4BE2-B87E-A0EA66EAE363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异常数据处理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4837FB1-0AB2-4C4D-9F63-3827D46261E0}"/>
              </a:ext>
            </a:extLst>
          </p:cNvPr>
          <p:cNvSpPr/>
          <p:nvPr/>
        </p:nvSpPr>
        <p:spPr>
          <a:xfrm>
            <a:off x="78658" y="1061536"/>
            <a:ext cx="98904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相对测试集的异常数据处理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情况</a:t>
            </a:r>
            <a:r>
              <a:rPr lang="en-US" altLang="zh-CN" dirty="0"/>
              <a:t>1</a:t>
            </a:r>
            <a:r>
              <a:rPr lang="zh-CN" altLang="en-US" dirty="0"/>
              <a:t>：缺少数据，缺少充电时间段，造成了将不同的行驶片段分成了一个行驶片段。</a:t>
            </a:r>
            <a:r>
              <a:rPr lang="en-US" altLang="zh-CN" dirty="0"/>
              <a:t>	</a:t>
            </a:r>
            <a:r>
              <a:rPr lang="zh-CN" altLang="en-US" dirty="0"/>
              <a:t>解决方案：相邻记录差较大，视为两个不同片段。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25A2FD-07EE-45E3-BD1C-1DE9F1695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08" y="2485534"/>
            <a:ext cx="79438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9"/>
          <p:cNvSpPr/>
          <p:nvPr/>
        </p:nvSpPr>
        <p:spPr>
          <a:xfrm rot="16200000" flipH="1">
            <a:off x="6311900" y="989013"/>
            <a:ext cx="6869113" cy="48910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7444 h 25444"/>
              <a:gd name="connsiteX1" fmla="*/ 10016 w 10016"/>
              <a:gd name="connsiteY1" fmla="*/ 0 h 25444"/>
              <a:gd name="connsiteX2" fmla="*/ 10000 w 10016"/>
              <a:gd name="connsiteY2" fmla="*/ 25444 h 25444"/>
              <a:gd name="connsiteX3" fmla="*/ 0 w 10016"/>
              <a:gd name="connsiteY3" fmla="*/ 25444 h 25444"/>
              <a:gd name="connsiteX4" fmla="*/ 0 w 10016"/>
              <a:gd name="connsiteY4" fmla="*/ 17444 h 25444"/>
              <a:gd name="connsiteX0" fmla="*/ 0 w 10016"/>
              <a:gd name="connsiteY0" fmla="*/ 17555 h 25555"/>
              <a:gd name="connsiteX1" fmla="*/ 10016 w 10016"/>
              <a:gd name="connsiteY1" fmla="*/ 0 h 25555"/>
              <a:gd name="connsiteX2" fmla="*/ 10000 w 10016"/>
              <a:gd name="connsiteY2" fmla="*/ 25555 h 25555"/>
              <a:gd name="connsiteX3" fmla="*/ 0 w 10016"/>
              <a:gd name="connsiteY3" fmla="*/ 25555 h 25555"/>
              <a:gd name="connsiteX4" fmla="*/ 0 w 10016"/>
              <a:gd name="connsiteY4" fmla="*/ 17555 h 2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25555">
                <a:moveTo>
                  <a:pt x="0" y="17555"/>
                </a:moveTo>
                <a:lnTo>
                  <a:pt x="10016" y="0"/>
                </a:lnTo>
                <a:cubicBezTo>
                  <a:pt x="10011" y="8481"/>
                  <a:pt x="10005" y="17074"/>
                  <a:pt x="10000" y="25555"/>
                </a:cubicBezTo>
                <a:lnTo>
                  <a:pt x="0" y="25555"/>
                </a:lnTo>
                <a:lnTo>
                  <a:pt x="0" y="1755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414FD2-A607-4496-B8DA-C920F3374614}"/>
              </a:ext>
            </a:extLst>
          </p:cNvPr>
          <p:cNvGrpSpPr/>
          <p:nvPr/>
        </p:nvGrpSpPr>
        <p:grpSpPr>
          <a:xfrm>
            <a:off x="679981" y="1748063"/>
            <a:ext cx="9890495" cy="2653987"/>
            <a:chOff x="833252" y="2808288"/>
            <a:chExt cx="9890495" cy="2653987"/>
          </a:xfrm>
        </p:grpSpPr>
        <p:sp>
          <p:nvSpPr>
            <p:cNvPr id="19" name="文本框 18"/>
            <p:cNvSpPr txBox="1"/>
            <p:nvPr/>
          </p:nvSpPr>
          <p:spPr>
            <a:xfrm>
              <a:off x="908050" y="3070225"/>
              <a:ext cx="454243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198" name="文本框 19"/>
            <p:cNvSpPr txBox="1">
              <a:spLocks noChangeArrowheads="1"/>
            </p:cNvSpPr>
            <p:nvPr/>
          </p:nvSpPr>
          <p:spPr bwMode="auto">
            <a:xfrm>
              <a:off x="908050" y="28082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3252" y="5125580"/>
              <a:ext cx="989049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200" name="文本框 21"/>
            <p:cNvSpPr txBox="1">
              <a:spLocks noChangeArrowheads="1"/>
            </p:cNvSpPr>
            <p:nvPr/>
          </p:nvSpPr>
          <p:spPr bwMode="auto">
            <a:xfrm>
              <a:off x="908050" y="47767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202" name="Freeform 20"/>
          <p:cNvSpPr>
            <a:spLocks noEditPoints="1"/>
          </p:cNvSpPr>
          <p:nvPr/>
        </p:nvSpPr>
        <p:spPr bwMode="auto">
          <a:xfrm>
            <a:off x="6002338" y="703263"/>
            <a:ext cx="522287" cy="360362"/>
          </a:xfrm>
          <a:custGeom>
            <a:avLst/>
            <a:gdLst>
              <a:gd name="T0" fmla="*/ 2147483647 w 102"/>
              <a:gd name="T1" fmla="*/ 2147483647 h 70"/>
              <a:gd name="T2" fmla="*/ 2147483647 w 102"/>
              <a:gd name="T3" fmla="*/ 2147483647 h 70"/>
              <a:gd name="T4" fmla="*/ 2147483647 w 102"/>
              <a:gd name="T5" fmla="*/ 2147483647 h 70"/>
              <a:gd name="T6" fmla="*/ 2147483647 w 102"/>
              <a:gd name="T7" fmla="*/ 2147483647 h 70"/>
              <a:gd name="T8" fmla="*/ 2147483647 w 102"/>
              <a:gd name="T9" fmla="*/ 2147483647 h 70"/>
              <a:gd name="T10" fmla="*/ 2147483647 w 102"/>
              <a:gd name="T11" fmla="*/ 2147483647 h 70"/>
              <a:gd name="T12" fmla="*/ 2147483647 w 102"/>
              <a:gd name="T13" fmla="*/ 2147483647 h 70"/>
              <a:gd name="T14" fmla="*/ 2147483647 w 102"/>
              <a:gd name="T15" fmla="*/ 2147483647 h 70"/>
              <a:gd name="T16" fmla="*/ 2147483647 w 102"/>
              <a:gd name="T17" fmla="*/ 2147483647 h 70"/>
              <a:gd name="T18" fmla="*/ 2147483647 w 102"/>
              <a:gd name="T19" fmla="*/ 2147483647 h 70"/>
              <a:gd name="T20" fmla="*/ 2147483647 w 102"/>
              <a:gd name="T21" fmla="*/ 2147483647 h 70"/>
              <a:gd name="T22" fmla="*/ 2147483647 w 102"/>
              <a:gd name="T23" fmla="*/ 0 h 70"/>
              <a:gd name="T24" fmla="*/ 2147483647 w 102"/>
              <a:gd name="T25" fmla="*/ 0 h 70"/>
              <a:gd name="T26" fmla="*/ 2147483647 w 102"/>
              <a:gd name="T27" fmla="*/ 2147483647 h 70"/>
              <a:gd name="T28" fmla="*/ 0 w 102"/>
              <a:gd name="T29" fmla="*/ 2147483647 h 70"/>
              <a:gd name="T30" fmla="*/ 0 w 102"/>
              <a:gd name="T31" fmla="*/ 2147483647 h 70"/>
              <a:gd name="T32" fmla="*/ 2147483647 w 102"/>
              <a:gd name="T33" fmla="*/ 2147483647 h 70"/>
              <a:gd name="T34" fmla="*/ 2147483647 w 102"/>
              <a:gd name="T35" fmla="*/ 2147483647 h 70"/>
              <a:gd name="T36" fmla="*/ 2147483647 w 102"/>
              <a:gd name="T37" fmla="*/ 2147483647 h 70"/>
              <a:gd name="T38" fmla="*/ 2147483647 w 102"/>
              <a:gd name="T39" fmla="*/ 2147483647 h 70"/>
              <a:gd name="T40" fmla="*/ 2147483647 w 102"/>
              <a:gd name="T41" fmla="*/ 2147483647 h 70"/>
              <a:gd name="T42" fmla="*/ 2147483647 w 102"/>
              <a:gd name="T43" fmla="*/ 2147483647 h 70"/>
              <a:gd name="T44" fmla="*/ 2147483647 w 102"/>
              <a:gd name="T45" fmla="*/ 2147483647 h 70"/>
              <a:gd name="T46" fmla="*/ 2147483647 w 102"/>
              <a:gd name="T47" fmla="*/ 2147483647 h 70"/>
              <a:gd name="T48" fmla="*/ 2147483647 w 102"/>
              <a:gd name="T49" fmla="*/ 2147483647 h 70"/>
              <a:gd name="T50" fmla="*/ 2147483647 w 102"/>
              <a:gd name="T51" fmla="*/ 2147483647 h 70"/>
              <a:gd name="T52" fmla="*/ 2147483647 w 102"/>
              <a:gd name="T53" fmla="*/ 2147483647 h 70"/>
              <a:gd name="T54" fmla="*/ 2147483647 w 102"/>
              <a:gd name="T55" fmla="*/ 2147483647 h 70"/>
              <a:gd name="T56" fmla="*/ 2147483647 w 102"/>
              <a:gd name="T57" fmla="*/ 2147483647 h 70"/>
              <a:gd name="T58" fmla="*/ 2147483647 w 102"/>
              <a:gd name="T59" fmla="*/ 2147483647 h 70"/>
              <a:gd name="T60" fmla="*/ 2147483647 w 102"/>
              <a:gd name="T61" fmla="*/ 2147483647 h 70"/>
              <a:gd name="T62" fmla="*/ 2147483647 w 102"/>
              <a:gd name="T63" fmla="*/ 2147483647 h 70"/>
              <a:gd name="T64" fmla="*/ 2147483647 w 102"/>
              <a:gd name="T65" fmla="*/ 2147483647 h 70"/>
              <a:gd name="T66" fmla="*/ 2147483647 w 102"/>
              <a:gd name="T67" fmla="*/ 2147483647 h 70"/>
              <a:gd name="T68" fmla="*/ 2147483647 w 102"/>
              <a:gd name="T69" fmla="*/ 2147483647 h 70"/>
              <a:gd name="T70" fmla="*/ 2147483647 w 102"/>
              <a:gd name="T71" fmla="*/ 2147483647 h 70"/>
              <a:gd name="T72" fmla="*/ 2147483647 w 102"/>
              <a:gd name="T73" fmla="*/ 2147483647 h 70"/>
              <a:gd name="T74" fmla="*/ 2147483647 w 102"/>
              <a:gd name="T75" fmla="*/ 2147483647 h 70"/>
              <a:gd name="T76" fmla="*/ 2147483647 w 102"/>
              <a:gd name="T77" fmla="*/ 2147483647 h 70"/>
              <a:gd name="T78" fmla="*/ 2147483647 w 102"/>
              <a:gd name="T79" fmla="*/ 2147483647 h 70"/>
              <a:gd name="T80" fmla="*/ 2147483647 w 102"/>
              <a:gd name="T81" fmla="*/ 2147483647 h 70"/>
              <a:gd name="T82" fmla="*/ 2147483647 w 102"/>
              <a:gd name="T83" fmla="*/ 2147483647 h 70"/>
              <a:gd name="T84" fmla="*/ 2147483647 w 102"/>
              <a:gd name="T85" fmla="*/ 2147483647 h 70"/>
              <a:gd name="T86" fmla="*/ 2147483647 w 102"/>
              <a:gd name="T87" fmla="*/ 2147483647 h 70"/>
              <a:gd name="T88" fmla="*/ 2147483647 w 102"/>
              <a:gd name="T89" fmla="*/ 2147483647 h 70"/>
              <a:gd name="T90" fmla="*/ 2147483647 w 102"/>
              <a:gd name="T91" fmla="*/ 2147483647 h 70"/>
              <a:gd name="T92" fmla="*/ 2147483647 w 102"/>
              <a:gd name="T93" fmla="*/ 2147483647 h 70"/>
              <a:gd name="T94" fmla="*/ 2147483647 w 102"/>
              <a:gd name="T95" fmla="*/ 2147483647 h 70"/>
              <a:gd name="T96" fmla="*/ 2147483647 w 102"/>
              <a:gd name="T97" fmla="*/ 2147483647 h 70"/>
              <a:gd name="T98" fmla="*/ 2147483647 w 102"/>
              <a:gd name="T99" fmla="*/ 2147483647 h 70"/>
              <a:gd name="T100" fmla="*/ 2147483647 w 102"/>
              <a:gd name="T101" fmla="*/ 2147483647 h 70"/>
              <a:gd name="T102" fmla="*/ 2147483647 w 102"/>
              <a:gd name="T103" fmla="*/ 2147483647 h 70"/>
              <a:gd name="T104" fmla="*/ 2147483647 w 102"/>
              <a:gd name="T105" fmla="*/ 2147483647 h 7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2" h="70">
                <a:moveTo>
                  <a:pt x="13" y="5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5"/>
                  <a:pt x="33" y="6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3" y="12"/>
                  <a:pt x="3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2" y="13"/>
                  <a:pt x="11" y="12"/>
                  <a:pt x="11" y="11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5"/>
                  <a:pt x="13" y="5"/>
                </a:cubicBezTo>
                <a:close/>
                <a:moveTo>
                  <a:pt x="102" y="15"/>
                </a:moveTo>
                <a:cubicBezTo>
                  <a:pt x="81" y="13"/>
                  <a:pt x="81" y="13"/>
                  <a:pt x="81" y="13"/>
                </a:cubicBezTo>
                <a:cubicBezTo>
                  <a:pt x="77" y="0"/>
                  <a:pt x="77" y="0"/>
                  <a:pt x="7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34"/>
                  <a:pt x="0" y="51"/>
                  <a:pt x="0" y="69"/>
                </a:cubicBezTo>
                <a:cubicBezTo>
                  <a:pt x="13" y="69"/>
                  <a:pt x="26" y="69"/>
                  <a:pt x="39" y="69"/>
                </a:cubicBezTo>
                <a:cubicBezTo>
                  <a:pt x="38" y="69"/>
                  <a:pt x="38" y="68"/>
                  <a:pt x="37" y="68"/>
                </a:cubicBezTo>
                <a:cubicBezTo>
                  <a:pt x="31" y="62"/>
                  <a:pt x="28" y="53"/>
                  <a:pt x="28" y="45"/>
                </a:cubicBezTo>
                <a:cubicBezTo>
                  <a:pt x="28" y="36"/>
                  <a:pt x="31" y="28"/>
                  <a:pt x="37" y="22"/>
                </a:cubicBezTo>
                <a:cubicBezTo>
                  <a:pt x="43" y="16"/>
                  <a:pt x="52" y="12"/>
                  <a:pt x="60" y="12"/>
                </a:cubicBezTo>
                <a:cubicBezTo>
                  <a:pt x="69" y="12"/>
                  <a:pt x="77" y="16"/>
                  <a:pt x="83" y="22"/>
                </a:cubicBezTo>
                <a:cubicBezTo>
                  <a:pt x="89" y="28"/>
                  <a:pt x="93" y="36"/>
                  <a:pt x="93" y="45"/>
                </a:cubicBezTo>
                <a:cubicBezTo>
                  <a:pt x="93" y="53"/>
                  <a:pt x="89" y="62"/>
                  <a:pt x="83" y="68"/>
                </a:cubicBezTo>
                <a:cubicBezTo>
                  <a:pt x="83" y="68"/>
                  <a:pt x="82" y="69"/>
                  <a:pt x="82" y="69"/>
                </a:cubicBezTo>
                <a:cubicBezTo>
                  <a:pt x="89" y="69"/>
                  <a:pt x="95" y="69"/>
                  <a:pt x="102" y="69"/>
                </a:cubicBezTo>
                <a:cubicBezTo>
                  <a:pt x="102" y="53"/>
                  <a:pt x="102" y="37"/>
                  <a:pt x="102" y="21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37" y="42"/>
                </a:moveTo>
                <a:cubicBezTo>
                  <a:pt x="41" y="39"/>
                  <a:pt x="46" y="38"/>
                  <a:pt x="52" y="36"/>
                </a:cubicBezTo>
                <a:cubicBezTo>
                  <a:pt x="45" y="45"/>
                  <a:pt x="43" y="53"/>
                  <a:pt x="43" y="62"/>
                </a:cubicBezTo>
                <a:cubicBezTo>
                  <a:pt x="39" y="57"/>
                  <a:pt x="36" y="51"/>
                  <a:pt x="37" y="42"/>
                </a:cubicBezTo>
                <a:close/>
                <a:moveTo>
                  <a:pt x="46" y="64"/>
                </a:moveTo>
                <a:cubicBezTo>
                  <a:pt x="46" y="59"/>
                  <a:pt x="47" y="53"/>
                  <a:pt x="48" y="48"/>
                </a:cubicBezTo>
                <a:cubicBezTo>
                  <a:pt x="52" y="58"/>
                  <a:pt x="58" y="64"/>
                  <a:pt x="66" y="68"/>
                </a:cubicBezTo>
                <a:cubicBezTo>
                  <a:pt x="60" y="70"/>
                  <a:pt x="53" y="69"/>
                  <a:pt x="46" y="64"/>
                </a:cubicBezTo>
                <a:close/>
                <a:moveTo>
                  <a:pt x="69" y="67"/>
                </a:moveTo>
                <a:cubicBezTo>
                  <a:pt x="64" y="64"/>
                  <a:pt x="60" y="61"/>
                  <a:pt x="57" y="57"/>
                </a:cubicBezTo>
                <a:cubicBezTo>
                  <a:pt x="67" y="58"/>
                  <a:pt x="75" y="56"/>
                  <a:pt x="83" y="52"/>
                </a:cubicBezTo>
                <a:cubicBezTo>
                  <a:pt x="81" y="58"/>
                  <a:pt x="77" y="63"/>
                  <a:pt x="69" y="67"/>
                </a:cubicBezTo>
                <a:close/>
                <a:moveTo>
                  <a:pt x="84" y="48"/>
                </a:moveTo>
                <a:cubicBezTo>
                  <a:pt x="79" y="51"/>
                  <a:pt x="74" y="53"/>
                  <a:pt x="69" y="54"/>
                </a:cubicBezTo>
                <a:cubicBezTo>
                  <a:pt x="75" y="46"/>
                  <a:pt x="77" y="38"/>
                  <a:pt x="77" y="29"/>
                </a:cubicBezTo>
                <a:cubicBezTo>
                  <a:pt x="82" y="33"/>
                  <a:pt x="84" y="39"/>
                  <a:pt x="84" y="48"/>
                </a:cubicBezTo>
                <a:close/>
                <a:moveTo>
                  <a:pt x="74" y="26"/>
                </a:moveTo>
                <a:cubicBezTo>
                  <a:pt x="74" y="32"/>
                  <a:pt x="73" y="37"/>
                  <a:pt x="72" y="42"/>
                </a:cubicBezTo>
                <a:cubicBezTo>
                  <a:pt x="68" y="33"/>
                  <a:pt x="62" y="26"/>
                  <a:pt x="54" y="22"/>
                </a:cubicBezTo>
                <a:cubicBezTo>
                  <a:pt x="60" y="21"/>
                  <a:pt x="67" y="21"/>
                  <a:pt x="74" y="26"/>
                </a:cubicBezTo>
                <a:close/>
                <a:moveTo>
                  <a:pt x="51" y="23"/>
                </a:moveTo>
                <a:cubicBezTo>
                  <a:pt x="56" y="26"/>
                  <a:pt x="60" y="30"/>
                  <a:pt x="63" y="33"/>
                </a:cubicBezTo>
                <a:cubicBezTo>
                  <a:pt x="53" y="32"/>
                  <a:pt x="45" y="34"/>
                  <a:pt x="37" y="39"/>
                </a:cubicBezTo>
                <a:cubicBezTo>
                  <a:pt x="39" y="33"/>
                  <a:pt x="43" y="27"/>
                  <a:pt x="5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1">
            <a:extLst>
              <a:ext uri="{FF2B5EF4-FFF2-40B4-BE49-F238E27FC236}">
                <a16:creationId xmlns:a16="http://schemas.microsoft.com/office/drawing/2014/main" id="{91DC92C5-CFCD-4ACF-B753-AA08A486D1EA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6E49F0-C02B-4F1B-B24A-B11EB32DA2C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E6C93C2-88F9-4BE2-B87E-A0EA66EAE363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异常数据处理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4837FB1-0AB2-4C4D-9F63-3827D46261E0}"/>
              </a:ext>
            </a:extLst>
          </p:cNvPr>
          <p:cNvSpPr/>
          <p:nvPr/>
        </p:nvSpPr>
        <p:spPr>
          <a:xfrm>
            <a:off x="78658" y="1061536"/>
            <a:ext cx="98904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相对测试集的异常数据处理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情况</a:t>
            </a:r>
            <a:r>
              <a:rPr lang="en-US" altLang="zh-CN" dirty="0"/>
              <a:t>2</a:t>
            </a:r>
            <a:r>
              <a:rPr lang="zh-CN" altLang="en-US" dirty="0"/>
              <a:t>：数据接受异常，车辆故障或传输仪器故障，造成某段数据明显异常。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解决方案：剔除</a:t>
            </a:r>
            <a:r>
              <a:rPr lang="en-US" altLang="zh-CN" dirty="0"/>
              <a:t>soc</a:t>
            </a:r>
            <a:r>
              <a:rPr lang="zh-CN" altLang="en-US" dirty="0"/>
              <a:t>突变的行驶片段，剔除相应的记录行。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F0E02B-C61C-425F-B4E9-4F4BE6F5A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12" y="2343138"/>
            <a:ext cx="5478241" cy="38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9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9"/>
          <p:cNvSpPr/>
          <p:nvPr/>
        </p:nvSpPr>
        <p:spPr>
          <a:xfrm rot="16200000" flipH="1">
            <a:off x="6311900" y="989013"/>
            <a:ext cx="6869113" cy="48910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7444 h 25444"/>
              <a:gd name="connsiteX1" fmla="*/ 10016 w 10016"/>
              <a:gd name="connsiteY1" fmla="*/ 0 h 25444"/>
              <a:gd name="connsiteX2" fmla="*/ 10000 w 10016"/>
              <a:gd name="connsiteY2" fmla="*/ 25444 h 25444"/>
              <a:gd name="connsiteX3" fmla="*/ 0 w 10016"/>
              <a:gd name="connsiteY3" fmla="*/ 25444 h 25444"/>
              <a:gd name="connsiteX4" fmla="*/ 0 w 10016"/>
              <a:gd name="connsiteY4" fmla="*/ 17444 h 25444"/>
              <a:gd name="connsiteX0" fmla="*/ 0 w 10016"/>
              <a:gd name="connsiteY0" fmla="*/ 17555 h 25555"/>
              <a:gd name="connsiteX1" fmla="*/ 10016 w 10016"/>
              <a:gd name="connsiteY1" fmla="*/ 0 h 25555"/>
              <a:gd name="connsiteX2" fmla="*/ 10000 w 10016"/>
              <a:gd name="connsiteY2" fmla="*/ 25555 h 25555"/>
              <a:gd name="connsiteX3" fmla="*/ 0 w 10016"/>
              <a:gd name="connsiteY3" fmla="*/ 25555 h 25555"/>
              <a:gd name="connsiteX4" fmla="*/ 0 w 10016"/>
              <a:gd name="connsiteY4" fmla="*/ 17555 h 2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25555">
                <a:moveTo>
                  <a:pt x="0" y="17555"/>
                </a:moveTo>
                <a:lnTo>
                  <a:pt x="10016" y="0"/>
                </a:lnTo>
                <a:cubicBezTo>
                  <a:pt x="10011" y="8481"/>
                  <a:pt x="10005" y="17074"/>
                  <a:pt x="10000" y="25555"/>
                </a:cubicBezTo>
                <a:lnTo>
                  <a:pt x="0" y="25555"/>
                </a:lnTo>
                <a:lnTo>
                  <a:pt x="0" y="1755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414FD2-A607-4496-B8DA-C920F3374614}"/>
              </a:ext>
            </a:extLst>
          </p:cNvPr>
          <p:cNvGrpSpPr/>
          <p:nvPr/>
        </p:nvGrpSpPr>
        <p:grpSpPr>
          <a:xfrm>
            <a:off x="679981" y="1748063"/>
            <a:ext cx="9890495" cy="2653987"/>
            <a:chOff x="833252" y="2808288"/>
            <a:chExt cx="9890495" cy="2653987"/>
          </a:xfrm>
        </p:grpSpPr>
        <p:sp>
          <p:nvSpPr>
            <p:cNvPr id="19" name="文本框 18"/>
            <p:cNvSpPr txBox="1"/>
            <p:nvPr/>
          </p:nvSpPr>
          <p:spPr>
            <a:xfrm>
              <a:off x="908050" y="3070225"/>
              <a:ext cx="454243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198" name="文本框 19"/>
            <p:cNvSpPr txBox="1">
              <a:spLocks noChangeArrowheads="1"/>
            </p:cNvSpPr>
            <p:nvPr/>
          </p:nvSpPr>
          <p:spPr bwMode="auto">
            <a:xfrm>
              <a:off x="908050" y="28082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3252" y="5125580"/>
              <a:ext cx="989049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200" name="文本框 21"/>
            <p:cNvSpPr txBox="1">
              <a:spLocks noChangeArrowheads="1"/>
            </p:cNvSpPr>
            <p:nvPr/>
          </p:nvSpPr>
          <p:spPr bwMode="auto">
            <a:xfrm>
              <a:off x="908050" y="47767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202" name="Freeform 20"/>
          <p:cNvSpPr>
            <a:spLocks noEditPoints="1"/>
          </p:cNvSpPr>
          <p:nvPr/>
        </p:nvSpPr>
        <p:spPr bwMode="auto">
          <a:xfrm>
            <a:off x="6002338" y="703263"/>
            <a:ext cx="522287" cy="360362"/>
          </a:xfrm>
          <a:custGeom>
            <a:avLst/>
            <a:gdLst>
              <a:gd name="T0" fmla="*/ 2147483647 w 102"/>
              <a:gd name="T1" fmla="*/ 2147483647 h 70"/>
              <a:gd name="T2" fmla="*/ 2147483647 w 102"/>
              <a:gd name="T3" fmla="*/ 2147483647 h 70"/>
              <a:gd name="T4" fmla="*/ 2147483647 w 102"/>
              <a:gd name="T5" fmla="*/ 2147483647 h 70"/>
              <a:gd name="T6" fmla="*/ 2147483647 w 102"/>
              <a:gd name="T7" fmla="*/ 2147483647 h 70"/>
              <a:gd name="T8" fmla="*/ 2147483647 w 102"/>
              <a:gd name="T9" fmla="*/ 2147483647 h 70"/>
              <a:gd name="T10" fmla="*/ 2147483647 w 102"/>
              <a:gd name="T11" fmla="*/ 2147483647 h 70"/>
              <a:gd name="T12" fmla="*/ 2147483647 w 102"/>
              <a:gd name="T13" fmla="*/ 2147483647 h 70"/>
              <a:gd name="T14" fmla="*/ 2147483647 w 102"/>
              <a:gd name="T15" fmla="*/ 2147483647 h 70"/>
              <a:gd name="T16" fmla="*/ 2147483647 w 102"/>
              <a:gd name="T17" fmla="*/ 2147483647 h 70"/>
              <a:gd name="T18" fmla="*/ 2147483647 w 102"/>
              <a:gd name="T19" fmla="*/ 2147483647 h 70"/>
              <a:gd name="T20" fmla="*/ 2147483647 w 102"/>
              <a:gd name="T21" fmla="*/ 2147483647 h 70"/>
              <a:gd name="T22" fmla="*/ 2147483647 w 102"/>
              <a:gd name="T23" fmla="*/ 0 h 70"/>
              <a:gd name="T24" fmla="*/ 2147483647 w 102"/>
              <a:gd name="T25" fmla="*/ 0 h 70"/>
              <a:gd name="T26" fmla="*/ 2147483647 w 102"/>
              <a:gd name="T27" fmla="*/ 2147483647 h 70"/>
              <a:gd name="T28" fmla="*/ 0 w 102"/>
              <a:gd name="T29" fmla="*/ 2147483647 h 70"/>
              <a:gd name="T30" fmla="*/ 0 w 102"/>
              <a:gd name="T31" fmla="*/ 2147483647 h 70"/>
              <a:gd name="T32" fmla="*/ 2147483647 w 102"/>
              <a:gd name="T33" fmla="*/ 2147483647 h 70"/>
              <a:gd name="T34" fmla="*/ 2147483647 w 102"/>
              <a:gd name="T35" fmla="*/ 2147483647 h 70"/>
              <a:gd name="T36" fmla="*/ 2147483647 w 102"/>
              <a:gd name="T37" fmla="*/ 2147483647 h 70"/>
              <a:gd name="T38" fmla="*/ 2147483647 w 102"/>
              <a:gd name="T39" fmla="*/ 2147483647 h 70"/>
              <a:gd name="T40" fmla="*/ 2147483647 w 102"/>
              <a:gd name="T41" fmla="*/ 2147483647 h 70"/>
              <a:gd name="T42" fmla="*/ 2147483647 w 102"/>
              <a:gd name="T43" fmla="*/ 2147483647 h 70"/>
              <a:gd name="T44" fmla="*/ 2147483647 w 102"/>
              <a:gd name="T45" fmla="*/ 2147483647 h 70"/>
              <a:gd name="T46" fmla="*/ 2147483647 w 102"/>
              <a:gd name="T47" fmla="*/ 2147483647 h 70"/>
              <a:gd name="T48" fmla="*/ 2147483647 w 102"/>
              <a:gd name="T49" fmla="*/ 2147483647 h 70"/>
              <a:gd name="T50" fmla="*/ 2147483647 w 102"/>
              <a:gd name="T51" fmla="*/ 2147483647 h 70"/>
              <a:gd name="T52" fmla="*/ 2147483647 w 102"/>
              <a:gd name="T53" fmla="*/ 2147483647 h 70"/>
              <a:gd name="T54" fmla="*/ 2147483647 w 102"/>
              <a:gd name="T55" fmla="*/ 2147483647 h 70"/>
              <a:gd name="T56" fmla="*/ 2147483647 w 102"/>
              <a:gd name="T57" fmla="*/ 2147483647 h 70"/>
              <a:gd name="T58" fmla="*/ 2147483647 w 102"/>
              <a:gd name="T59" fmla="*/ 2147483647 h 70"/>
              <a:gd name="T60" fmla="*/ 2147483647 w 102"/>
              <a:gd name="T61" fmla="*/ 2147483647 h 70"/>
              <a:gd name="T62" fmla="*/ 2147483647 w 102"/>
              <a:gd name="T63" fmla="*/ 2147483647 h 70"/>
              <a:gd name="T64" fmla="*/ 2147483647 w 102"/>
              <a:gd name="T65" fmla="*/ 2147483647 h 70"/>
              <a:gd name="T66" fmla="*/ 2147483647 w 102"/>
              <a:gd name="T67" fmla="*/ 2147483647 h 70"/>
              <a:gd name="T68" fmla="*/ 2147483647 w 102"/>
              <a:gd name="T69" fmla="*/ 2147483647 h 70"/>
              <a:gd name="T70" fmla="*/ 2147483647 w 102"/>
              <a:gd name="T71" fmla="*/ 2147483647 h 70"/>
              <a:gd name="T72" fmla="*/ 2147483647 w 102"/>
              <a:gd name="T73" fmla="*/ 2147483647 h 70"/>
              <a:gd name="T74" fmla="*/ 2147483647 w 102"/>
              <a:gd name="T75" fmla="*/ 2147483647 h 70"/>
              <a:gd name="T76" fmla="*/ 2147483647 w 102"/>
              <a:gd name="T77" fmla="*/ 2147483647 h 70"/>
              <a:gd name="T78" fmla="*/ 2147483647 w 102"/>
              <a:gd name="T79" fmla="*/ 2147483647 h 70"/>
              <a:gd name="T80" fmla="*/ 2147483647 w 102"/>
              <a:gd name="T81" fmla="*/ 2147483647 h 70"/>
              <a:gd name="T82" fmla="*/ 2147483647 w 102"/>
              <a:gd name="T83" fmla="*/ 2147483647 h 70"/>
              <a:gd name="T84" fmla="*/ 2147483647 w 102"/>
              <a:gd name="T85" fmla="*/ 2147483647 h 70"/>
              <a:gd name="T86" fmla="*/ 2147483647 w 102"/>
              <a:gd name="T87" fmla="*/ 2147483647 h 70"/>
              <a:gd name="T88" fmla="*/ 2147483647 w 102"/>
              <a:gd name="T89" fmla="*/ 2147483647 h 70"/>
              <a:gd name="T90" fmla="*/ 2147483647 w 102"/>
              <a:gd name="T91" fmla="*/ 2147483647 h 70"/>
              <a:gd name="T92" fmla="*/ 2147483647 w 102"/>
              <a:gd name="T93" fmla="*/ 2147483647 h 70"/>
              <a:gd name="T94" fmla="*/ 2147483647 w 102"/>
              <a:gd name="T95" fmla="*/ 2147483647 h 70"/>
              <a:gd name="T96" fmla="*/ 2147483647 w 102"/>
              <a:gd name="T97" fmla="*/ 2147483647 h 70"/>
              <a:gd name="T98" fmla="*/ 2147483647 w 102"/>
              <a:gd name="T99" fmla="*/ 2147483647 h 70"/>
              <a:gd name="T100" fmla="*/ 2147483647 w 102"/>
              <a:gd name="T101" fmla="*/ 2147483647 h 70"/>
              <a:gd name="T102" fmla="*/ 2147483647 w 102"/>
              <a:gd name="T103" fmla="*/ 2147483647 h 70"/>
              <a:gd name="T104" fmla="*/ 2147483647 w 102"/>
              <a:gd name="T105" fmla="*/ 2147483647 h 7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2" h="70">
                <a:moveTo>
                  <a:pt x="13" y="5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5"/>
                  <a:pt x="33" y="6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3" y="12"/>
                  <a:pt x="3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2" y="13"/>
                  <a:pt x="11" y="12"/>
                  <a:pt x="11" y="11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5"/>
                  <a:pt x="13" y="5"/>
                </a:cubicBezTo>
                <a:close/>
                <a:moveTo>
                  <a:pt x="102" y="15"/>
                </a:moveTo>
                <a:cubicBezTo>
                  <a:pt x="81" y="13"/>
                  <a:pt x="81" y="13"/>
                  <a:pt x="81" y="13"/>
                </a:cubicBezTo>
                <a:cubicBezTo>
                  <a:pt x="77" y="0"/>
                  <a:pt x="77" y="0"/>
                  <a:pt x="7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34"/>
                  <a:pt x="0" y="51"/>
                  <a:pt x="0" y="69"/>
                </a:cubicBezTo>
                <a:cubicBezTo>
                  <a:pt x="13" y="69"/>
                  <a:pt x="26" y="69"/>
                  <a:pt x="39" y="69"/>
                </a:cubicBezTo>
                <a:cubicBezTo>
                  <a:pt x="38" y="69"/>
                  <a:pt x="38" y="68"/>
                  <a:pt x="37" y="68"/>
                </a:cubicBezTo>
                <a:cubicBezTo>
                  <a:pt x="31" y="62"/>
                  <a:pt x="28" y="53"/>
                  <a:pt x="28" y="45"/>
                </a:cubicBezTo>
                <a:cubicBezTo>
                  <a:pt x="28" y="36"/>
                  <a:pt x="31" y="28"/>
                  <a:pt x="37" y="22"/>
                </a:cubicBezTo>
                <a:cubicBezTo>
                  <a:pt x="43" y="16"/>
                  <a:pt x="52" y="12"/>
                  <a:pt x="60" y="12"/>
                </a:cubicBezTo>
                <a:cubicBezTo>
                  <a:pt x="69" y="12"/>
                  <a:pt x="77" y="16"/>
                  <a:pt x="83" y="22"/>
                </a:cubicBezTo>
                <a:cubicBezTo>
                  <a:pt x="89" y="28"/>
                  <a:pt x="93" y="36"/>
                  <a:pt x="93" y="45"/>
                </a:cubicBezTo>
                <a:cubicBezTo>
                  <a:pt x="93" y="53"/>
                  <a:pt x="89" y="62"/>
                  <a:pt x="83" y="68"/>
                </a:cubicBezTo>
                <a:cubicBezTo>
                  <a:pt x="83" y="68"/>
                  <a:pt x="82" y="69"/>
                  <a:pt x="82" y="69"/>
                </a:cubicBezTo>
                <a:cubicBezTo>
                  <a:pt x="89" y="69"/>
                  <a:pt x="95" y="69"/>
                  <a:pt x="102" y="69"/>
                </a:cubicBezTo>
                <a:cubicBezTo>
                  <a:pt x="102" y="53"/>
                  <a:pt x="102" y="37"/>
                  <a:pt x="102" y="21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37" y="42"/>
                </a:moveTo>
                <a:cubicBezTo>
                  <a:pt x="41" y="39"/>
                  <a:pt x="46" y="38"/>
                  <a:pt x="52" y="36"/>
                </a:cubicBezTo>
                <a:cubicBezTo>
                  <a:pt x="45" y="45"/>
                  <a:pt x="43" y="53"/>
                  <a:pt x="43" y="62"/>
                </a:cubicBezTo>
                <a:cubicBezTo>
                  <a:pt x="39" y="57"/>
                  <a:pt x="36" y="51"/>
                  <a:pt x="37" y="42"/>
                </a:cubicBezTo>
                <a:close/>
                <a:moveTo>
                  <a:pt x="46" y="64"/>
                </a:moveTo>
                <a:cubicBezTo>
                  <a:pt x="46" y="59"/>
                  <a:pt x="47" y="53"/>
                  <a:pt x="48" y="48"/>
                </a:cubicBezTo>
                <a:cubicBezTo>
                  <a:pt x="52" y="58"/>
                  <a:pt x="58" y="64"/>
                  <a:pt x="66" y="68"/>
                </a:cubicBezTo>
                <a:cubicBezTo>
                  <a:pt x="60" y="70"/>
                  <a:pt x="53" y="69"/>
                  <a:pt x="46" y="64"/>
                </a:cubicBezTo>
                <a:close/>
                <a:moveTo>
                  <a:pt x="69" y="67"/>
                </a:moveTo>
                <a:cubicBezTo>
                  <a:pt x="64" y="64"/>
                  <a:pt x="60" y="61"/>
                  <a:pt x="57" y="57"/>
                </a:cubicBezTo>
                <a:cubicBezTo>
                  <a:pt x="67" y="58"/>
                  <a:pt x="75" y="56"/>
                  <a:pt x="83" y="52"/>
                </a:cubicBezTo>
                <a:cubicBezTo>
                  <a:pt x="81" y="58"/>
                  <a:pt x="77" y="63"/>
                  <a:pt x="69" y="67"/>
                </a:cubicBezTo>
                <a:close/>
                <a:moveTo>
                  <a:pt x="84" y="48"/>
                </a:moveTo>
                <a:cubicBezTo>
                  <a:pt x="79" y="51"/>
                  <a:pt x="74" y="53"/>
                  <a:pt x="69" y="54"/>
                </a:cubicBezTo>
                <a:cubicBezTo>
                  <a:pt x="75" y="46"/>
                  <a:pt x="77" y="38"/>
                  <a:pt x="77" y="29"/>
                </a:cubicBezTo>
                <a:cubicBezTo>
                  <a:pt x="82" y="33"/>
                  <a:pt x="84" y="39"/>
                  <a:pt x="84" y="48"/>
                </a:cubicBezTo>
                <a:close/>
                <a:moveTo>
                  <a:pt x="74" y="26"/>
                </a:moveTo>
                <a:cubicBezTo>
                  <a:pt x="74" y="32"/>
                  <a:pt x="73" y="37"/>
                  <a:pt x="72" y="42"/>
                </a:cubicBezTo>
                <a:cubicBezTo>
                  <a:pt x="68" y="33"/>
                  <a:pt x="62" y="26"/>
                  <a:pt x="54" y="22"/>
                </a:cubicBezTo>
                <a:cubicBezTo>
                  <a:pt x="60" y="21"/>
                  <a:pt x="67" y="21"/>
                  <a:pt x="74" y="26"/>
                </a:cubicBezTo>
                <a:close/>
                <a:moveTo>
                  <a:pt x="51" y="23"/>
                </a:moveTo>
                <a:cubicBezTo>
                  <a:pt x="56" y="26"/>
                  <a:pt x="60" y="30"/>
                  <a:pt x="63" y="33"/>
                </a:cubicBezTo>
                <a:cubicBezTo>
                  <a:pt x="53" y="32"/>
                  <a:pt x="45" y="34"/>
                  <a:pt x="37" y="39"/>
                </a:cubicBezTo>
                <a:cubicBezTo>
                  <a:pt x="39" y="33"/>
                  <a:pt x="43" y="27"/>
                  <a:pt x="5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1">
            <a:extLst>
              <a:ext uri="{FF2B5EF4-FFF2-40B4-BE49-F238E27FC236}">
                <a16:creationId xmlns:a16="http://schemas.microsoft.com/office/drawing/2014/main" id="{91DC92C5-CFCD-4ACF-B753-AA08A486D1EA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6E49F0-C02B-4F1B-B24A-B11EB32DA2C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E6C93C2-88F9-4BE2-B87E-A0EA66EAE363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异常数据处理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4837FB1-0AB2-4C4D-9F63-3827D46261E0}"/>
              </a:ext>
            </a:extLst>
          </p:cNvPr>
          <p:cNvSpPr/>
          <p:nvPr/>
        </p:nvSpPr>
        <p:spPr>
          <a:xfrm>
            <a:off x="78658" y="1061536"/>
            <a:ext cx="98904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相对测试集的异常数据处理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情况</a:t>
            </a:r>
            <a:r>
              <a:rPr lang="en-US" altLang="zh-CN" dirty="0"/>
              <a:t>3</a:t>
            </a:r>
            <a:r>
              <a:rPr lang="zh-CN" altLang="en-US" dirty="0"/>
              <a:t>：存在长时间的停车状态，即含有的大量的</a:t>
            </a:r>
            <a:r>
              <a:rPr lang="en-US" altLang="zh-CN" dirty="0"/>
              <a:t>0</a:t>
            </a:r>
            <a:r>
              <a:rPr lang="zh-CN" altLang="en-US" dirty="0"/>
              <a:t>片段。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解决方案：统计训练集连续出现</a:t>
            </a:r>
            <a:r>
              <a:rPr lang="en-US" altLang="zh-CN" dirty="0"/>
              <a:t>0</a:t>
            </a:r>
            <a:r>
              <a:rPr lang="zh-CN" altLang="en-US" dirty="0"/>
              <a:t>的长度，若</a:t>
            </a:r>
            <a:r>
              <a:rPr lang="en-US" altLang="zh-CN" dirty="0"/>
              <a:t>0</a:t>
            </a:r>
            <a:r>
              <a:rPr lang="zh-CN" altLang="en-US" dirty="0"/>
              <a:t>片段过长，则删除相应记录。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最终提取出的有效数据：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FEE5951-922E-4A40-B639-93897CCA8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136923"/>
              </p:ext>
            </p:extLst>
          </p:nvPr>
        </p:nvGraphicFramePr>
        <p:xfrm>
          <a:off x="1127664" y="3761714"/>
          <a:ext cx="587107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03">
                  <a:extLst>
                    <a:ext uri="{9D8B030D-6E8A-4147-A177-3AD203B41FA5}">
                      <a16:colId xmlns:a16="http://schemas.microsoft.com/office/drawing/2014/main" val="2885302359"/>
                    </a:ext>
                  </a:extLst>
                </a:gridCol>
                <a:gridCol w="1149668">
                  <a:extLst>
                    <a:ext uri="{9D8B030D-6E8A-4147-A177-3AD203B41FA5}">
                      <a16:colId xmlns:a16="http://schemas.microsoft.com/office/drawing/2014/main" val="2363426491"/>
                    </a:ext>
                  </a:extLst>
                </a:gridCol>
                <a:gridCol w="2360703">
                  <a:extLst>
                    <a:ext uri="{9D8B030D-6E8A-4147-A177-3AD203B41FA5}">
                      <a16:colId xmlns:a16="http://schemas.microsoft.com/office/drawing/2014/main" val="1480021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车辆号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行驶片段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数据长度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395872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1971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331097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537819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1386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242419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422825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294857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34998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271326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34878"/>
                  </a:ext>
                </a:extLst>
              </a:tr>
              <a:tr h="287336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220085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87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65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600" y="1524000"/>
          <a:ext cx="9429749" cy="295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67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项目一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项目二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项目三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项目四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项目五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项目六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43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57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87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87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58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63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638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39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65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64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49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638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87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58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54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387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27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36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25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49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381125" y="1209675"/>
            <a:ext cx="123825" cy="123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38300" y="1117600"/>
            <a:ext cx="2564805" cy="40011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请在此处添加表格标题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76209" y="5269913"/>
            <a:ext cx="4005261" cy="78752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倍行距。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1614285" y="5336587"/>
            <a:ext cx="47625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321" name="文本框 10"/>
          <p:cNvSpPr txBox="1">
            <a:spLocks noChangeArrowheads="1"/>
          </p:cNvSpPr>
          <p:nvPr/>
        </p:nvSpPr>
        <p:spPr bwMode="auto">
          <a:xfrm>
            <a:off x="1028703" y="5348701"/>
            <a:ext cx="4712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Impact" pitchFamily="34" charset="0"/>
              </a:rPr>
              <a:t>01</a:t>
            </a:r>
            <a:endParaRPr lang="zh-CN" altLang="en-US" sz="4000" dirty="0">
              <a:solidFill>
                <a:schemeClr val="accent2"/>
              </a:solidFill>
              <a:latin typeface="Impact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81125" y="4562475"/>
            <a:ext cx="1846263" cy="276225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请在此处添加表格说明文字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F77DE8-A3FA-4616-B06E-3BB4569F8F3E}"/>
              </a:ext>
            </a:extLst>
          </p:cNvPr>
          <p:cNvSpPr txBox="1"/>
          <p:nvPr/>
        </p:nvSpPr>
        <p:spPr>
          <a:xfrm>
            <a:off x="7158037" y="5269913"/>
            <a:ext cx="4005261" cy="78752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倍行距。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637B69E-295E-4FC4-9A69-88BFACB94FBF}"/>
              </a:ext>
            </a:extLst>
          </p:cNvPr>
          <p:cNvSpPr/>
          <p:nvPr/>
        </p:nvSpPr>
        <p:spPr>
          <a:xfrm>
            <a:off x="6996113" y="5336587"/>
            <a:ext cx="47625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文本框 10">
            <a:extLst>
              <a:ext uri="{FF2B5EF4-FFF2-40B4-BE49-F238E27FC236}">
                <a16:creationId xmlns:a16="http://schemas.microsoft.com/office/drawing/2014/main" id="{CFB693DB-3660-4E1D-A52B-0EFC08D6F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531" y="5348701"/>
            <a:ext cx="533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Impact" pitchFamily="34" charset="0"/>
              </a:rPr>
              <a:t>02</a:t>
            </a:r>
            <a:endParaRPr lang="zh-CN" altLang="en-US" sz="4000" dirty="0">
              <a:solidFill>
                <a:schemeClr val="accent2"/>
              </a:solidFill>
              <a:latin typeface="Impact" pitchFamily="34" charset="0"/>
            </a:endParaRPr>
          </a:p>
        </p:txBody>
      </p:sp>
      <p:grpSp>
        <p:nvGrpSpPr>
          <p:cNvPr id="19" name="组合 1">
            <a:extLst>
              <a:ext uri="{FF2B5EF4-FFF2-40B4-BE49-F238E27FC236}">
                <a16:creationId xmlns:a16="http://schemas.microsoft.com/office/drawing/2014/main" id="{6CB21B61-6915-45D0-91C5-800F87059D1F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74E06C2-6495-441C-9A71-4BBE01A9E5DF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2928BA7-3E04-4CFB-AA94-F126F25BD909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训练数据分析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5913438" y="4143375"/>
            <a:ext cx="1535112" cy="1782763"/>
          </a:xfrm>
          <a:custGeom>
            <a:avLst/>
            <a:gdLst>
              <a:gd name="connsiteX0" fmla="*/ 724662 w 1449324"/>
              <a:gd name="connsiteY0" fmla="*/ 0 h 1681216"/>
              <a:gd name="connsiteX1" fmla="*/ 1449324 w 1449324"/>
              <a:gd name="connsiteY1" fmla="*/ 362331 h 1681216"/>
              <a:gd name="connsiteX2" fmla="*/ 1449324 w 1449324"/>
              <a:gd name="connsiteY2" fmla="*/ 1318885 h 1681216"/>
              <a:gd name="connsiteX3" fmla="*/ 724662 w 1449324"/>
              <a:gd name="connsiteY3" fmla="*/ 1681216 h 1681216"/>
              <a:gd name="connsiteX4" fmla="*/ 0 w 1449324"/>
              <a:gd name="connsiteY4" fmla="*/ 1318885 h 1681216"/>
              <a:gd name="connsiteX5" fmla="*/ 0 w 1449324"/>
              <a:gd name="connsiteY5" fmla="*/ 362331 h 168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324" h="1681216">
                <a:moveTo>
                  <a:pt x="724662" y="0"/>
                </a:moveTo>
                <a:lnTo>
                  <a:pt x="1449324" y="362331"/>
                </a:lnTo>
                <a:lnTo>
                  <a:pt x="1449324" y="1318885"/>
                </a:lnTo>
                <a:lnTo>
                  <a:pt x="724662" y="1681216"/>
                </a:lnTo>
                <a:lnTo>
                  <a:pt x="0" y="1318885"/>
                </a:lnTo>
                <a:lnTo>
                  <a:pt x="0" y="362331"/>
                </a:lnTo>
                <a:close/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246563" y="4143375"/>
            <a:ext cx="1536700" cy="1782763"/>
          </a:xfrm>
          <a:custGeom>
            <a:avLst/>
            <a:gdLst>
              <a:gd name="connsiteX0" fmla="*/ 724662 w 1449324"/>
              <a:gd name="connsiteY0" fmla="*/ 0 h 1681216"/>
              <a:gd name="connsiteX1" fmla="*/ 1449324 w 1449324"/>
              <a:gd name="connsiteY1" fmla="*/ 362331 h 1681216"/>
              <a:gd name="connsiteX2" fmla="*/ 1449324 w 1449324"/>
              <a:gd name="connsiteY2" fmla="*/ 1318885 h 1681216"/>
              <a:gd name="connsiteX3" fmla="*/ 724662 w 1449324"/>
              <a:gd name="connsiteY3" fmla="*/ 1681216 h 1681216"/>
              <a:gd name="connsiteX4" fmla="*/ 0 w 1449324"/>
              <a:gd name="connsiteY4" fmla="*/ 1318885 h 1681216"/>
              <a:gd name="connsiteX5" fmla="*/ 0 w 1449324"/>
              <a:gd name="connsiteY5" fmla="*/ 362331 h 168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324" h="1681216">
                <a:moveTo>
                  <a:pt x="724662" y="0"/>
                </a:moveTo>
                <a:lnTo>
                  <a:pt x="1449324" y="362331"/>
                </a:lnTo>
                <a:lnTo>
                  <a:pt x="1449324" y="1318885"/>
                </a:lnTo>
                <a:lnTo>
                  <a:pt x="724662" y="1681216"/>
                </a:lnTo>
                <a:lnTo>
                  <a:pt x="0" y="1318885"/>
                </a:lnTo>
                <a:lnTo>
                  <a:pt x="0" y="36233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6740525" y="2628900"/>
            <a:ext cx="1536700" cy="1782763"/>
          </a:xfrm>
          <a:custGeom>
            <a:avLst/>
            <a:gdLst>
              <a:gd name="connsiteX0" fmla="*/ 724662 w 1449324"/>
              <a:gd name="connsiteY0" fmla="*/ 0 h 1681216"/>
              <a:gd name="connsiteX1" fmla="*/ 1449324 w 1449324"/>
              <a:gd name="connsiteY1" fmla="*/ 362331 h 1681216"/>
              <a:gd name="connsiteX2" fmla="*/ 1449324 w 1449324"/>
              <a:gd name="connsiteY2" fmla="*/ 1318885 h 1681216"/>
              <a:gd name="connsiteX3" fmla="*/ 724662 w 1449324"/>
              <a:gd name="connsiteY3" fmla="*/ 1681216 h 1681216"/>
              <a:gd name="connsiteX4" fmla="*/ 0 w 1449324"/>
              <a:gd name="connsiteY4" fmla="*/ 1318885 h 1681216"/>
              <a:gd name="connsiteX5" fmla="*/ 0 w 1449324"/>
              <a:gd name="connsiteY5" fmla="*/ 362331 h 168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324" h="1681216">
                <a:moveTo>
                  <a:pt x="724662" y="0"/>
                </a:moveTo>
                <a:lnTo>
                  <a:pt x="1449324" y="362331"/>
                </a:lnTo>
                <a:lnTo>
                  <a:pt x="1449324" y="1318885"/>
                </a:lnTo>
                <a:lnTo>
                  <a:pt x="724662" y="1681216"/>
                </a:lnTo>
                <a:lnTo>
                  <a:pt x="0" y="1318885"/>
                </a:lnTo>
                <a:lnTo>
                  <a:pt x="0" y="3623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75238" y="2628900"/>
            <a:ext cx="1535112" cy="1782763"/>
          </a:xfrm>
          <a:custGeom>
            <a:avLst/>
            <a:gdLst>
              <a:gd name="connsiteX0" fmla="*/ 724662 w 1449324"/>
              <a:gd name="connsiteY0" fmla="*/ 0 h 1681216"/>
              <a:gd name="connsiteX1" fmla="*/ 1449324 w 1449324"/>
              <a:gd name="connsiteY1" fmla="*/ 362331 h 1681216"/>
              <a:gd name="connsiteX2" fmla="*/ 1449324 w 1449324"/>
              <a:gd name="connsiteY2" fmla="*/ 1318885 h 1681216"/>
              <a:gd name="connsiteX3" fmla="*/ 724662 w 1449324"/>
              <a:gd name="connsiteY3" fmla="*/ 1681216 h 1681216"/>
              <a:gd name="connsiteX4" fmla="*/ 0 w 1449324"/>
              <a:gd name="connsiteY4" fmla="*/ 1318885 h 1681216"/>
              <a:gd name="connsiteX5" fmla="*/ 0 w 1449324"/>
              <a:gd name="connsiteY5" fmla="*/ 362331 h 168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324" h="1681216">
                <a:moveTo>
                  <a:pt x="724662" y="0"/>
                </a:moveTo>
                <a:lnTo>
                  <a:pt x="1449324" y="362331"/>
                </a:lnTo>
                <a:lnTo>
                  <a:pt x="1449324" y="1318885"/>
                </a:lnTo>
                <a:lnTo>
                  <a:pt x="724662" y="1681216"/>
                </a:lnTo>
                <a:lnTo>
                  <a:pt x="0" y="1318885"/>
                </a:lnTo>
                <a:lnTo>
                  <a:pt x="0" y="362331"/>
                </a:lnTo>
                <a:close/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5913438" y="1114425"/>
            <a:ext cx="1535112" cy="1782763"/>
          </a:xfrm>
          <a:custGeom>
            <a:avLst/>
            <a:gdLst>
              <a:gd name="connsiteX0" fmla="*/ 724662 w 1449324"/>
              <a:gd name="connsiteY0" fmla="*/ 0 h 1681216"/>
              <a:gd name="connsiteX1" fmla="*/ 1449324 w 1449324"/>
              <a:gd name="connsiteY1" fmla="*/ 362331 h 1681216"/>
              <a:gd name="connsiteX2" fmla="*/ 1449324 w 1449324"/>
              <a:gd name="connsiteY2" fmla="*/ 1318885 h 1681216"/>
              <a:gd name="connsiteX3" fmla="*/ 724662 w 1449324"/>
              <a:gd name="connsiteY3" fmla="*/ 1681216 h 1681216"/>
              <a:gd name="connsiteX4" fmla="*/ 0 w 1449324"/>
              <a:gd name="connsiteY4" fmla="*/ 1318885 h 1681216"/>
              <a:gd name="connsiteX5" fmla="*/ 0 w 1449324"/>
              <a:gd name="connsiteY5" fmla="*/ 362331 h 168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324" h="1681216">
                <a:moveTo>
                  <a:pt x="724662" y="0"/>
                </a:moveTo>
                <a:lnTo>
                  <a:pt x="1449324" y="362331"/>
                </a:lnTo>
                <a:lnTo>
                  <a:pt x="1449324" y="1318885"/>
                </a:lnTo>
                <a:lnTo>
                  <a:pt x="724662" y="1681216"/>
                </a:lnTo>
                <a:lnTo>
                  <a:pt x="0" y="1318885"/>
                </a:lnTo>
                <a:lnTo>
                  <a:pt x="0" y="362331"/>
                </a:lnTo>
                <a:close/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246563" y="1114425"/>
            <a:ext cx="1536700" cy="1782763"/>
          </a:xfrm>
          <a:custGeom>
            <a:avLst/>
            <a:gdLst>
              <a:gd name="connsiteX0" fmla="*/ 724662 w 1449324"/>
              <a:gd name="connsiteY0" fmla="*/ 0 h 1681216"/>
              <a:gd name="connsiteX1" fmla="*/ 1449324 w 1449324"/>
              <a:gd name="connsiteY1" fmla="*/ 362331 h 1681216"/>
              <a:gd name="connsiteX2" fmla="*/ 1449324 w 1449324"/>
              <a:gd name="connsiteY2" fmla="*/ 1318885 h 1681216"/>
              <a:gd name="connsiteX3" fmla="*/ 724662 w 1449324"/>
              <a:gd name="connsiteY3" fmla="*/ 1681216 h 1681216"/>
              <a:gd name="connsiteX4" fmla="*/ 0 w 1449324"/>
              <a:gd name="connsiteY4" fmla="*/ 1318885 h 1681216"/>
              <a:gd name="connsiteX5" fmla="*/ 0 w 1449324"/>
              <a:gd name="connsiteY5" fmla="*/ 362331 h 168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324" h="1681216">
                <a:moveTo>
                  <a:pt x="724662" y="0"/>
                </a:moveTo>
                <a:lnTo>
                  <a:pt x="1449324" y="362331"/>
                </a:lnTo>
                <a:lnTo>
                  <a:pt x="1449324" y="1318885"/>
                </a:lnTo>
                <a:lnTo>
                  <a:pt x="724662" y="1681216"/>
                </a:lnTo>
                <a:lnTo>
                  <a:pt x="0" y="1318885"/>
                </a:lnTo>
                <a:lnTo>
                  <a:pt x="0" y="36233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49" name="Freeform 100"/>
          <p:cNvSpPr>
            <a:spLocks/>
          </p:cNvSpPr>
          <p:nvPr/>
        </p:nvSpPr>
        <p:spPr bwMode="auto">
          <a:xfrm>
            <a:off x="4619625" y="1600200"/>
            <a:ext cx="647700" cy="665163"/>
          </a:xfrm>
          <a:custGeom>
            <a:avLst/>
            <a:gdLst>
              <a:gd name="T0" fmla="*/ 2147483647 w 91"/>
              <a:gd name="T1" fmla="*/ 2147483647 h 88"/>
              <a:gd name="T2" fmla="*/ 2147483647 w 91"/>
              <a:gd name="T3" fmla="*/ 2147483647 h 88"/>
              <a:gd name="T4" fmla="*/ 2147483647 w 91"/>
              <a:gd name="T5" fmla="*/ 2147483647 h 88"/>
              <a:gd name="T6" fmla="*/ 2147483647 w 91"/>
              <a:gd name="T7" fmla="*/ 2147483647 h 88"/>
              <a:gd name="T8" fmla="*/ 2147483647 w 91"/>
              <a:gd name="T9" fmla="*/ 2147483647 h 88"/>
              <a:gd name="T10" fmla="*/ 2147483647 w 91"/>
              <a:gd name="T11" fmla="*/ 0 h 88"/>
              <a:gd name="T12" fmla="*/ 2147483647 w 91"/>
              <a:gd name="T13" fmla="*/ 2147483647 h 88"/>
              <a:gd name="T14" fmla="*/ 2147483647 w 91"/>
              <a:gd name="T15" fmla="*/ 2147483647 h 88"/>
              <a:gd name="T16" fmla="*/ 2147483647 w 91"/>
              <a:gd name="T17" fmla="*/ 2147483647 h 88"/>
              <a:gd name="T18" fmla="*/ 2147483647 w 91"/>
              <a:gd name="T19" fmla="*/ 2147483647 h 88"/>
              <a:gd name="T20" fmla="*/ 2147483647 w 91"/>
              <a:gd name="T21" fmla="*/ 2147483647 h 88"/>
              <a:gd name="T22" fmla="*/ 2147483647 w 91"/>
              <a:gd name="T23" fmla="*/ 2147483647 h 88"/>
              <a:gd name="T24" fmla="*/ 2147483647 w 91"/>
              <a:gd name="T25" fmla="*/ 2147483647 h 88"/>
              <a:gd name="T26" fmla="*/ 2147483647 w 91"/>
              <a:gd name="T27" fmla="*/ 2147483647 h 88"/>
              <a:gd name="T28" fmla="*/ 2147483647 w 91"/>
              <a:gd name="T29" fmla="*/ 2147483647 h 88"/>
              <a:gd name="T30" fmla="*/ 2147483647 w 91"/>
              <a:gd name="T31" fmla="*/ 2147483647 h 88"/>
              <a:gd name="T32" fmla="*/ 2147483647 w 91"/>
              <a:gd name="T33" fmla="*/ 2147483647 h 88"/>
              <a:gd name="T34" fmla="*/ 2147483647 w 91"/>
              <a:gd name="T35" fmla="*/ 2147483647 h 88"/>
              <a:gd name="T36" fmla="*/ 2147483647 w 91"/>
              <a:gd name="T37" fmla="*/ 2147483647 h 88"/>
              <a:gd name="T38" fmla="*/ 2147483647 w 91"/>
              <a:gd name="T39" fmla="*/ 2147483647 h 88"/>
              <a:gd name="T40" fmla="*/ 2147483647 w 91"/>
              <a:gd name="T41" fmla="*/ 2147483647 h 88"/>
              <a:gd name="T42" fmla="*/ 2147483647 w 91"/>
              <a:gd name="T43" fmla="*/ 2147483647 h 88"/>
              <a:gd name="T44" fmla="*/ 2147483647 w 91"/>
              <a:gd name="T45" fmla="*/ 2147483647 h 88"/>
              <a:gd name="T46" fmla="*/ 2147483647 w 91"/>
              <a:gd name="T47" fmla="*/ 2147483647 h 88"/>
              <a:gd name="T48" fmla="*/ 2147483647 w 91"/>
              <a:gd name="T49" fmla="*/ 2147483647 h 88"/>
              <a:gd name="T50" fmla="*/ 2147483647 w 91"/>
              <a:gd name="T51" fmla="*/ 2147483647 h 88"/>
              <a:gd name="T52" fmla="*/ 2147483647 w 91"/>
              <a:gd name="T53" fmla="*/ 2147483647 h 88"/>
              <a:gd name="T54" fmla="*/ 2147483647 w 91"/>
              <a:gd name="T55" fmla="*/ 2147483647 h 88"/>
              <a:gd name="T56" fmla="*/ 2147483647 w 91"/>
              <a:gd name="T57" fmla="*/ 2147483647 h 88"/>
              <a:gd name="T58" fmla="*/ 2147483647 w 91"/>
              <a:gd name="T59" fmla="*/ 2147483647 h 88"/>
              <a:gd name="T60" fmla="*/ 2147483647 w 91"/>
              <a:gd name="T61" fmla="*/ 2147483647 h 88"/>
              <a:gd name="T62" fmla="*/ 2147483647 w 91"/>
              <a:gd name="T63" fmla="*/ 2147483647 h 88"/>
              <a:gd name="T64" fmla="*/ 2147483647 w 91"/>
              <a:gd name="T65" fmla="*/ 2147483647 h 88"/>
              <a:gd name="T66" fmla="*/ 2147483647 w 91"/>
              <a:gd name="T67" fmla="*/ 2147483647 h 88"/>
              <a:gd name="T68" fmla="*/ 2147483647 w 91"/>
              <a:gd name="T69" fmla="*/ 2147483647 h 88"/>
              <a:gd name="T70" fmla="*/ 2147483647 w 91"/>
              <a:gd name="T71" fmla="*/ 2147483647 h 88"/>
              <a:gd name="T72" fmla="*/ 2147483647 w 91"/>
              <a:gd name="T73" fmla="*/ 2147483647 h 88"/>
              <a:gd name="T74" fmla="*/ 2147483647 w 91"/>
              <a:gd name="T75" fmla="*/ 2147483647 h 88"/>
              <a:gd name="T76" fmla="*/ 2147483647 w 91"/>
              <a:gd name="T77" fmla="*/ 2147483647 h 88"/>
              <a:gd name="T78" fmla="*/ 2147483647 w 91"/>
              <a:gd name="T79" fmla="*/ 2147483647 h 88"/>
              <a:gd name="T80" fmla="*/ 2147483647 w 91"/>
              <a:gd name="T81" fmla="*/ 2147483647 h 8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1" h="88">
                <a:moveTo>
                  <a:pt x="26" y="25"/>
                </a:moveTo>
                <a:cubicBezTo>
                  <a:pt x="51" y="25"/>
                  <a:pt x="51" y="25"/>
                  <a:pt x="51" y="25"/>
                </a:cubicBezTo>
                <a:cubicBezTo>
                  <a:pt x="52" y="24"/>
                  <a:pt x="54" y="23"/>
                  <a:pt x="53" y="21"/>
                </a:cubicBezTo>
                <a:cubicBezTo>
                  <a:pt x="52" y="19"/>
                  <a:pt x="50" y="17"/>
                  <a:pt x="49" y="15"/>
                </a:cubicBezTo>
                <a:cubicBezTo>
                  <a:pt x="46" y="12"/>
                  <a:pt x="47" y="6"/>
                  <a:pt x="50" y="3"/>
                </a:cubicBezTo>
                <a:cubicBezTo>
                  <a:pt x="53" y="0"/>
                  <a:pt x="58" y="0"/>
                  <a:pt x="58" y="0"/>
                </a:cubicBezTo>
                <a:cubicBezTo>
                  <a:pt x="58" y="0"/>
                  <a:pt x="64" y="0"/>
                  <a:pt x="67" y="3"/>
                </a:cubicBezTo>
                <a:cubicBezTo>
                  <a:pt x="70" y="6"/>
                  <a:pt x="70" y="12"/>
                  <a:pt x="68" y="15"/>
                </a:cubicBezTo>
                <a:cubicBezTo>
                  <a:pt x="67" y="17"/>
                  <a:pt x="65" y="19"/>
                  <a:pt x="64" y="21"/>
                </a:cubicBezTo>
                <a:cubicBezTo>
                  <a:pt x="63" y="23"/>
                  <a:pt x="64" y="24"/>
                  <a:pt x="65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1" y="49"/>
                  <a:pt x="91" y="49"/>
                  <a:pt x="91" y="49"/>
                </a:cubicBezTo>
                <a:cubicBezTo>
                  <a:pt x="90" y="50"/>
                  <a:pt x="89" y="51"/>
                  <a:pt x="87" y="51"/>
                </a:cubicBezTo>
                <a:cubicBezTo>
                  <a:pt x="85" y="50"/>
                  <a:pt x="83" y="48"/>
                  <a:pt x="81" y="47"/>
                </a:cubicBezTo>
                <a:cubicBezTo>
                  <a:pt x="78" y="44"/>
                  <a:pt x="73" y="45"/>
                  <a:pt x="70" y="48"/>
                </a:cubicBezTo>
                <a:cubicBezTo>
                  <a:pt x="67" y="51"/>
                  <a:pt x="67" y="56"/>
                  <a:pt x="67" y="56"/>
                </a:cubicBezTo>
                <a:cubicBezTo>
                  <a:pt x="67" y="56"/>
                  <a:pt x="67" y="61"/>
                  <a:pt x="70" y="64"/>
                </a:cubicBezTo>
                <a:cubicBezTo>
                  <a:pt x="73" y="67"/>
                  <a:pt x="78" y="67"/>
                  <a:pt x="81" y="65"/>
                </a:cubicBezTo>
                <a:cubicBezTo>
                  <a:pt x="83" y="64"/>
                  <a:pt x="85" y="62"/>
                  <a:pt x="87" y="61"/>
                </a:cubicBezTo>
                <a:cubicBezTo>
                  <a:pt x="89" y="60"/>
                  <a:pt x="90" y="61"/>
                  <a:pt x="91" y="62"/>
                </a:cubicBezTo>
                <a:cubicBezTo>
                  <a:pt x="91" y="88"/>
                  <a:pt x="91" y="88"/>
                  <a:pt x="91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3" y="88"/>
                  <a:pt x="62" y="86"/>
                  <a:pt x="63" y="85"/>
                </a:cubicBezTo>
                <a:cubicBezTo>
                  <a:pt x="63" y="83"/>
                  <a:pt x="65" y="81"/>
                  <a:pt x="67" y="79"/>
                </a:cubicBezTo>
                <a:cubicBezTo>
                  <a:pt x="69" y="76"/>
                  <a:pt x="68" y="71"/>
                  <a:pt x="66" y="68"/>
                </a:cubicBezTo>
                <a:cubicBezTo>
                  <a:pt x="63" y="65"/>
                  <a:pt x="58" y="66"/>
                  <a:pt x="58" y="66"/>
                </a:cubicBezTo>
                <a:cubicBezTo>
                  <a:pt x="58" y="66"/>
                  <a:pt x="53" y="65"/>
                  <a:pt x="50" y="68"/>
                </a:cubicBezTo>
                <a:cubicBezTo>
                  <a:pt x="47" y="71"/>
                  <a:pt x="46" y="76"/>
                  <a:pt x="49" y="79"/>
                </a:cubicBezTo>
                <a:cubicBezTo>
                  <a:pt x="50" y="81"/>
                  <a:pt x="52" y="83"/>
                  <a:pt x="53" y="85"/>
                </a:cubicBezTo>
                <a:cubicBezTo>
                  <a:pt x="53" y="86"/>
                  <a:pt x="52" y="88"/>
                  <a:pt x="51" y="88"/>
                </a:cubicBezTo>
                <a:cubicBezTo>
                  <a:pt x="26" y="88"/>
                  <a:pt x="26" y="88"/>
                  <a:pt x="26" y="88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63"/>
                  <a:pt x="24" y="61"/>
                  <a:pt x="22" y="62"/>
                </a:cubicBezTo>
                <a:cubicBezTo>
                  <a:pt x="20" y="63"/>
                  <a:pt x="18" y="65"/>
                  <a:pt x="16" y="67"/>
                </a:cubicBezTo>
                <a:cubicBezTo>
                  <a:pt x="12" y="69"/>
                  <a:pt x="7" y="69"/>
                  <a:pt x="4" y="65"/>
                </a:cubicBezTo>
                <a:cubicBezTo>
                  <a:pt x="0" y="62"/>
                  <a:pt x="1" y="57"/>
                  <a:pt x="1" y="57"/>
                </a:cubicBezTo>
                <a:cubicBezTo>
                  <a:pt x="1" y="57"/>
                  <a:pt x="0" y="51"/>
                  <a:pt x="4" y="48"/>
                </a:cubicBezTo>
                <a:cubicBezTo>
                  <a:pt x="7" y="45"/>
                  <a:pt x="12" y="44"/>
                  <a:pt x="16" y="47"/>
                </a:cubicBezTo>
                <a:cubicBezTo>
                  <a:pt x="18" y="48"/>
                  <a:pt x="20" y="50"/>
                  <a:pt x="22" y="51"/>
                </a:cubicBezTo>
                <a:cubicBezTo>
                  <a:pt x="24" y="52"/>
                  <a:pt x="26" y="51"/>
                  <a:pt x="26" y="49"/>
                </a:cubicBezTo>
                <a:lnTo>
                  <a:pt x="26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0" name="Freeform 19"/>
          <p:cNvSpPr>
            <a:spLocks/>
          </p:cNvSpPr>
          <p:nvPr/>
        </p:nvSpPr>
        <p:spPr bwMode="auto">
          <a:xfrm>
            <a:off x="7246938" y="3227388"/>
            <a:ext cx="525462" cy="496887"/>
          </a:xfrm>
          <a:custGeom>
            <a:avLst/>
            <a:gdLst>
              <a:gd name="T0" fmla="*/ 2147483647 w 86"/>
              <a:gd name="T1" fmla="*/ 0 h 77"/>
              <a:gd name="T2" fmla="*/ 2147483647 w 86"/>
              <a:gd name="T3" fmla="*/ 2147483647 h 77"/>
              <a:gd name="T4" fmla="*/ 2147483647 w 86"/>
              <a:gd name="T5" fmla="*/ 2147483647 h 77"/>
              <a:gd name="T6" fmla="*/ 2147483647 w 86"/>
              <a:gd name="T7" fmla="*/ 2147483647 h 77"/>
              <a:gd name="T8" fmla="*/ 0 w 86"/>
              <a:gd name="T9" fmla="*/ 2147483647 h 77"/>
              <a:gd name="T10" fmla="*/ 0 w 86"/>
              <a:gd name="T11" fmla="*/ 2147483647 h 77"/>
              <a:gd name="T12" fmla="*/ 2147483647 w 86"/>
              <a:gd name="T13" fmla="*/ 2147483647 h 77"/>
              <a:gd name="T14" fmla="*/ 2147483647 w 86"/>
              <a:gd name="T15" fmla="*/ 2147483647 h 77"/>
              <a:gd name="T16" fmla="*/ 2147483647 w 86"/>
              <a:gd name="T17" fmla="*/ 2147483647 h 77"/>
              <a:gd name="T18" fmla="*/ 2147483647 w 86"/>
              <a:gd name="T19" fmla="*/ 2147483647 h 77"/>
              <a:gd name="T20" fmla="*/ 2147483647 w 86"/>
              <a:gd name="T21" fmla="*/ 2147483647 h 77"/>
              <a:gd name="T22" fmla="*/ 2147483647 w 86"/>
              <a:gd name="T23" fmla="*/ 2147483647 h 77"/>
              <a:gd name="T24" fmla="*/ 2147483647 w 86"/>
              <a:gd name="T25" fmla="*/ 2147483647 h 77"/>
              <a:gd name="T26" fmla="*/ 2147483647 w 86"/>
              <a:gd name="T27" fmla="*/ 2147483647 h 77"/>
              <a:gd name="T28" fmla="*/ 2147483647 w 86"/>
              <a:gd name="T29" fmla="*/ 2147483647 h 77"/>
              <a:gd name="T30" fmla="*/ 2147483647 w 86"/>
              <a:gd name="T31" fmla="*/ 2147483647 h 77"/>
              <a:gd name="T32" fmla="*/ 2147483647 w 86"/>
              <a:gd name="T33" fmla="*/ 2147483647 h 77"/>
              <a:gd name="T34" fmla="*/ 2147483647 w 86"/>
              <a:gd name="T35" fmla="*/ 2147483647 h 77"/>
              <a:gd name="T36" fmla="*/ 2147483647 w 86"/>
              <a:gd name="T37" fmla="*/ 2147483647 h 77"/>
              <a:gd name="T38" fmla="*/ 2147483647 w 86"/>
              <a:gd name="T39" fmla="*/ 2147483647 h 77"/>
              <a:gd name="T40" fmla="*/ 2147483647 w 86"/>
              <a:gd name="T41" fmla="*/ 2147483647 h 77"/>
              <a:gd name="T42" fmla="*/ 2147483647 w 86"/>
              <a:gd name="T43" fmla="*/ 2147483647 h 77"/>
              <a:gd name="T44" fmla="*/ 2147483647 w 86"/>
              <a:gd name="T45" fmla="*/ 2147483647 h 77"/>
              <a:gd name="T46" fmla="*/ 2147483647 w 86"/>
              <a:gd name="T47" fmla="*/ 2147483647 h 77"/>
              <a:gd name="T48" fmla="*/ 2147483647 w 86"/>
              <a:gd name="T49" fmla="*/ 2147483647 h 77"/>
              <a:gd name="T50" fmla="*/ 2147483647 w 86"/>
              <a:gd name="T51" fmla="*/ 2147483647 h 77"/>
              <a:gd name="T52" fmla="*/ 2147483647 w 86"/>
              <a:gd name="T53" fmla="*/ 2147483647 h 77"/>
              <a:gd name="T54" fmla="*/ 2147483647 w 86"/>
              <a:gd name="T55" fmla="*/ 2147483647 h 77"/>
              <a:gd name="T56" fmla="*/ 2147483647 w 86"/>
              <a:gd name="T57" fmla="*/ 0 h 7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86" h="77">
                <a:moveTo>
                  <a:pt x="30" y="0"/>
                </a:moveTo>
                <a:cubicBezTo>
                  <a:pt x="2" y="7"/>
                  <a:pt x="34" y="28"/>
                  <a:pt x="34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3" y="28"/>
                  <a:pt x="0" y="31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4" y="41"/>
                </a:cubicBezTo>
                <a:cubicBezTo>
                  <a:pt x="2" y="42"/>
                  <a:pt x="1" y="45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50"/>
                  <a:pt x="3" y="53"/>
                  <a:pt x="6" y="54"/>
                </a:cubicBezTo>
                <a:cubicBezTo>
                  <a:pt x="5" y="55"/>
                  <a:pt x="4" y="56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1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3"/>
                  <a:pt x="12" y="76"/>
                  <a:pt x="16" y="76"/>
                </a:cubicBezTo>
                <a:cubicBezTo>
                  <a:pt x="29" y="76"/>
                  <a:pt x="29" y="76"/>
                  <a:pt x="29" y="76"/>
                </a:cubicBezTo>
                <a:cubicBezTo>
                  <a:pt x="46" y="76"/>
                  <a:pt x="46" y="76"/>
                  <a:pt x="46" y="76"/>
                </a:cubicBezTo>
                <a:cubicBezTo>
                  <a:pt x="46" y="76"/>
                  <a:pt x="46" y="76"/>
                  <a:pt x="46" y="76"/>
                </a:cubicBezTo>
                <a:cubicBezTo>
                  <a:pt x="52" y="71"/>
                  <a:pt x="52" y="71"/>
                  <a:pt x="52" y="71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77"/>
                  <a:pt x="66" y="77"/>
                  <a:pt x="66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25"/>
                  <a:pt x="86" y="25"/>
                  <a:pt x="86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32"/>
                  <a:pt x="66" y="32"/>
                  <a:pt x="66" y="32"/>
                </a:cubicBezTo>
                <a:cubicBezTo>
                  <a:pt x="62" y="32"/>
                  <a:pt x="62" y="32"/>
                  <a:pt x="62" y="32"/>
                </a:cubicBezTo>
                <a:cubicBezTo>
                  <a:pt x="58" y="16"/>
                  <a:pt x="32" y="17"/>
                  <a:pt x="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51" name="Freeform 71"/>
          <p:cNvSpPr>
            <a:spLocks noEditPoints="1"/>
          </p:cNvSpPr>
          <p:nvPr/>
        </p:nvSpPr>
        <p:spPr bwMode="auto">
          <a:xfrm>
            <a:off x="4732338" y="4768850"/>
            <a:ext cx="565150" cy="533400"/>
          </a:xfrm>
          <a:custGeom>
            <a:avLst/>
            <a:gdLst>
              <a:gd name="T0" fmla="*/ 2147483647 w 101"/>
              <a:gd name="T1" fmla="*/ 2147483647 h 90"/>
              <a:gd name="T2" fmla="*/ 2147483647 w 101"/>
              <a:gd name="T3" fmla="*/ 2147483647 h 90"/>
              <a:gd name="T4" fmla="*/ 2147483647 w 101"/>
              <a:gd name="T5" fmla="*/ 2147483647 h 90"/>
              <a:gd name="T6" fmla="*/ 2147483647 w 101"/>
              <a:gd name="T7" fmla="*/ 2147483647 h 90"/>
              <a:gd name="T8" fmla="*/ 2147483647 w 101"/>
              <a:gd name="T9" fmla="*/ 2147483647 h 90"/>
              <a:gd name="T10" fmla="*/ 2147483647 w 101"/>
              <a:gd name="T11" fmla="*/ 2147483647 h 90"/>
              <a:gd name="T12" fmla="*/ 2147483647 w 101"/>
              <a:gd name="T13" fmla="*/ 2147483647 h 90"/>
              <a:gd name="T14" fmla="*/ 2147483647 w 101"/>
              <a:gd name="T15" fmla="*/ 2147483647 h 90"/>
              <a:gd name="T16" fmla="*/ 0 w 101"/>
              <a:gd name="T17" fmla="*/ 2147483647 h 90"/>
              <a:gd name="T18" fmla="*/ 2147483647 w 101"/>
              <a:gd name="T19" fmla="*/ 2147483647 h 90"/>
              <a:gd name="T20" fmla="*/ 2147483647 w 101"/>
              <a:gd name="T21" fmla="*/ 0 h 90"/>
              <a:gd name="T22" fmla="*/ 2147483647 w 101"/>
              <a:gd name="T23" fmla="*/ 0 h 90"/>
              <a:gd name="T24" fmla="*/ 2147483647 w 101"/>
              <a:gd name="T25" fmla="*/ 2147483647 h 90"/>
              <a:gd name="T26" fmla="*/ 2147483647 w 101"/>
              <a:gd name="T27" fmla="*/ 2147483647 h 90"/>
              <a:gd name="T28" fmla="*/ 2147483647 w 101"/>
              <a:gd name="T29" fmla="*/ 2147483647 h 90"/>
              <a:gd name="T30" fmla="*/ 2147483647 w 101"/>
              <a:gd name="T31" fmla="*/ 2147483647 h 90"/>
              <a:gd name="T32" fmla="*/ 2147483647 w 101"/>
              <a:gd name="T33" fmla="*/ 2147483647 h 90"/>
              <a:gd name="T34" fmla="*/ 2147483647 w 101"/>
              <a:gd name="T35" fmla="*/ 2147483647 h 90"/>
              <a:gd name="T36" fmla="*/ 2147483647 w 101"/>
              <a:gd name="T37" fmla="*/ 2147483647 h 90"/>
              <a:gd name="T38" fmla="*/ 2147483647 w 101"/>
              <a:gd name="T39" fmla="*/ 2147483647 h 90"/>
              <a:gd name="T40" fmla="*/ 2147483647 w 101"/>
              <a:gd name="T41" fmla="*/ 2147483647 h 90"/>
              <a:gd name="T42" fmla="*/ 2147483647 w 101"/>
              <a:gd name="T43" fmla="*/ 2147483647 h 90"/>
              <a:gd name="T44" fmla="*/ 2147483647 w 101"/>
              <a:gd name="T45" fmla="*/ 2147483647 h 90"/>
              <a:gd name="T46" fmla="*/ 2147483647 w 101"/>
              <a:gd name="T47" fmla="*/ 2147483647 h 90"/>
              <a:gd name="T48" fmla="*/ 2147483647 w 101"/>
              <a:gd name="T49" fmla="*/ 2147483647 h 90"/>
              <a:gd name="T50" fmla="*/ 2147483647 w 101"/>
              <a:gd name="T51" fmla="*/ 2147483647 h 90"/>
              <a:gd name="T52" fmla="*/ 2147483647 w 101"/>
              <a:gd name="T53" fmla="*/ 2147483647 h 90"/>
              <a:gd name="T54" fmla="*/ 2147483647 w 101"/>
              <a:gd name="T55" fmla="*/ 2147483647 h 90"/>
              <a:gd name="T56" fmla="*/ 2147483647 w 101"/>
              <a:gd name="T57" fmla="*/ 2147483647 h 90"/>
              <a:gd name="T58" fmla="*/ 2147483647 w 101"/>
              <a:gd name="T59" fmla="*/ 2147483647 h 90"/>
              <a:gd name="T60" fmla="*/ 2147483647 w 101"/>
              <a:gd name="T61" fmla="*/ 2147483647 h 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1" h="90">
                <a:moveTo>
                  <a:pt x="35" y="77"/>
                </a:moveTo>
                <a:cubicBezTo>
                  <a:pt x="36" y="78"/>
                  <a:pt x="37" y="79"/>
                  <a:pt x="38" y="80"/>
                </a:cubicBezTo>
                <a:cubicBezTo>
                  <a:pt x="39" y="80"/>
                  <a:pt x="40" y="80"/>
                  <a:pt x="41" y="80"/>
                </a:cubicBezTo>
                <a:cubicBezTo>
                  <a:pt x="42" y="80"/>
                  <a:pt x="43" y="80"/>
                  <a:pt x="43" y="79"/>
                </a:cubicBezTo>
                <a:cubicBezTo>
                  <a:pt x="44" y="78"/>
                  <a:pt x="45" y="77"/>
                  <a:pt x="45" y="75"/>
                </a:cubicBezTo>
                <a:cubicBezTo>
                  <a:pt x="45" y="75"/>
                  <a:pt x="45" y="75"/>
                  <a:pt x="45" y="75"/>
                </a:cubicBezTo>
                <a:cubicBezTo>
                  <a:pt x="45" y="47"/>
                  <a:pt x="45" y="47"/>
                  <a:pt x="45" y="47"/>
                </a:cubicBezTo>
                <a:cubicBezTo>
                  <a:pt x="38" y="47"/>
                  <a:pt x="34" y="49"/>
                  <a:pt x="29" y="52"/>
                </a:cubicBezTo>
                <a:cubicBezTo>
                  <a:pt x="18" y="47"/>
                  <a:pt x="8" y="47"/>
                  <a:pt x="0" y="52"/>
                </a:cubicBezTo>
                <a:cubicBezTo>
                  <a:pt x="2" y="26"/>
                  <a:pt x="16" y="9"/>
                  <a:pt x="43" y="6"/>
                </a:cubicBezTo>
                <a:cubicBezTo>
                  <a:pt x="45" y="0"/>
                  <a:pt x="45" y="0"/>
                  <a:pt x="4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6"/>
                  <a:pt x="56" y="6"/>
                  <a:pt x="56" y="6"/>
                </a:cubicBezTo>
                <a:cubicBezTo>
                  <a:pt x="84" y="9"/>
                  <a:pt x="98" y="26"/>
                  <a:pt x="101" y="52"/>
                </a:cubicBezTo>
                <a:cubicBezTo>
                  <a:pt x="92" y="47"/>
                  <a:pt x="82" y="47"/>
                  <a:pt x="71" y="52"/>
                </a:cubicBezTo>
                <a:cubicBezTo>
                  <a:pt x="67" y="49"/>
                  <a:pt x="62" y="47"/>
                  <a:pt x="56" y="47"/>
                </a:cubicBezTo>
                <a:cubicBezTo>
                  <a:pt x="56" y="75"/>
                  <a:pt x="56" y="75"/>
                  <a:pt x="56" y="75"/>
                </a:cubicBezTo>
                <a:cubicBezTo>
                  <a:pt x="56" y="75"/>
                  <a:pt x="56" y="75"/>
                  <a:pt x="56" y="75"/>
                </a:cubicBezTo>
                <a:cubicBezTo>
                  <a:pt x="55" y="81"/>
                  <a:pt x="53" y="85"/>
                  <a:pt x="49" y="88"/>
                </a:cubicBezTo>
                <a:cubicBezTo>
                  <a:pt x="47" y="89"/>
                  <a:pt x="44" y="90"/>
                  <a:pt x="42" y="90"/>
                </a:cubicBezTo>
                <a:cubicBezTo>
                  <a:pt x="40" y="90"/>
                  <a:pt x="37" y="90"/>
                  <a:pt x="35" y="89"/>
                </a:cubicBezTo>
                <a:cubicBezTo>
                  <a:pt x="30" y="88"/>
                  <a:pt x="26" y="84"/>
                  <a:pt x="25" y="79"/>
                </a:cubicBezTo>
                <a:cubicBezTo>
                  <a:pt x="35" y="77"/>
                  <a:pt x="35" y="77"/>
                  <a:pt x="35" y="77"/>
                </a:cubicBezTo>
                <a:close/>
                <a:moveTo>
                  <a:pt x="71" y="43"/>
                </a:moveTo>
                <a:cubicBezTo>
                  <a:pt x="74" y="42"/>
                  <a:pt x="76" y="42"/>
                  <a:pt x="79" y="41"/>
                </a:cubicBezTo>
                <a:cubicBezTo>
                  <a:pt x="77" y="23"/>
                  <a:pt x="68" y="16"/>
                  <a:pt x="57" y="13"/>
                </a:cubicBezTo>
                <a:cubicBezTo>
                  <a:pt x="67" y="20"/>
                  <a:pt x="73" y="29"/>
                  <a:pt x="71" y="43"/>
                </a:cubicBezTo>
                <a:close/>
                <a:moveTo>
                  <a:pt x="10" y="40"/>
                </a:moveTo>
                <a:cubicBezTo>
                  <a:pt x="13" y="40"/>
                  <a:pt x="16" y="40"/>
                  <a:pt x="20" y="39"/>
                </a:cubicBezTo>
                <a:cubicBezTo>
                  <a:pt x="24" y="31"/>
                  <a:pt x="28" y="24"/>
                  <a:pt x="32" y="16"/>
                </a:cubicBezTo>
                <a:cubicBezTo>
                  <a:pt x="20" y="19"/>
                  <a:pt x="13" y="28"/>
                  <a:pt x="1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566944" y="3364901"/>
            <a:ext cx="2620961" cy="15261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请在此处添加正文内容，根据需要调整字体与字号。在此处添加正文内容，根据需要调整字体与字号。</a:t>
            </a:r>
          </a:p>
        </p:txBody>
      </p:sp>
      <p:sp>
        <p:nvSpPr>
          <p:cNvPr id="10253" name="文本框 14"/>
          <p:cNvSpPr txBox="1">
            <a:spLocks noChangeArrowheads="1"/>
          </p:cNvSpPr>
          <p:nvPr/>
        </p:nvSpPr>
        <p:spPr bwMode="auto">
          <a:xfrm>
            <a:off x="8539163" y="2914650"/>
            <a:ext cx="23083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accent2"/>
                </a:solidFill>
              </a:rPr>
              <a:t>请在此处添加小标题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31876" y="1682750"/>
            <a:ext cx="3005137" cy="15261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请在此处添加正文内容，根据需要调整字体与字号。在此处添加正文内容，根据需要调整字体与字号。</a:t>
            </a:r>
          </a:p>
        </p:txBody>
      </p:sp>
      <p:sp>
        <p:nvSpPr>
          <p:cNvPr id="10255" name="文本框 16"/>
          <p:cNvSpPr txBox="1">
            <a:spLocks noChangeArrowheads="1"/>
          </p:cNvSpPr>
          <p:nvPr/>
        </p:nvSpPr>
        <p:spPr bwMode="auto">
          <a:xfrm>
            <a:off x="1622326" y="1420813"/>
            <a:ext cx="23083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r" eaLnBrk="1" hangingPunct="1"/>
            <a:r>
              <a:rPr lang="zh-CN" altLang="en-US" sz="2000" b="1">
                <a:solidFill>
                  <a:schemeClr val="accent1"/>
                </a:solidFill>
              </a:rPr>
              <a:t>请在此处添加小标题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69976" y="4822825"/>
            <a:ext cx="3005137" cy="15261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请在此处添加正文内容，根据需要调整字体与字号。在此处添加正文内容，根据需要调整字体与字号。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22326" y="4460875"/>
            <a:ext cx="2308324" cy="40011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6"/>
                </a:solidFill>
                <a:latin typeface="+mn-lt"/>
                <a:ea typeface="+mn-ea"/>
              </a:rPr>
              <a:t>请在此处添加小标题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296025" y="1866900"/>
            <a:ext cx="769938" cy="277813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添加关键字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457825" y="3381375"/>
            <a:ext cx="769938" cy="277813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添加关键字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96025" y="4891088"/>
            <a:ext cx="769938" cy="277812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添加关键字</a:t>
            </a:r>
          </a:p>
        </p:txBody>
      </p:sp>
      <p:grpSp>
        <p:nvGrpSpPr>
          <p:cNvPr id="23" name="组合 1">
            <a:extLst>
              <a:ext uri="{FF2B5EF4-FFF2-40B4-BE49-F238E27FC236}">
                <a16:creationId xmlns:a16="http://schemas.microsoft.com/office/drawing/2014/main" id="{F3D357CA-CDBA-4D81-B323-24DDEC2BB1B2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0ACEB21-F58B-4DCA-8510-20162ABCFD60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D0A6313-27B4-4E44-B1E2-33F43FD3830E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训练数据分析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7E8E393D-CBB6-45B3-80BA-7383F6F72D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/>
        </p:blipFill>
        <p:spPr>
          <a:xfrm>
            <a:off x="0" y="614150"/>
            <a:ext cx="12192000" cy="154219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180CFD71-5005-4579-B377-F0A4EAC69BAF}"/>
              </a:ext>
            </a:extLst>
          </p:cNvPr>
          <p:cNvSpPr/>
          <p:nvPr/>
        </p:nvSpPr>
        <p:spPr>
          <a:xfrm>
            <a:off x="4763" y="614150"/>
            <a:ext cx="12192000" cy="1542196"/>
          </a:xfrm>
          <a:prstGeom prst="rect">
            <a:avLst/>
          </a:prstGeom>
          <a:solidFill>
            <a:srgbClr val="000E2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351129" y="2733887"/>
            <a:ext cx="719138" cy="7207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153" name="文本框 15"/>
          <p:cNvSpPr txBox="1">
            <a:spLocks noChangeArrowheads="1"/>
          </p:cNvSpPr>
          <p:nvPr/>
        </p:nvSpPr>
        <p:spPr bwMode="auto">
          <a:xfrm>
            <a:off x="2270292" y="2862475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背景与团队</a:t>
            </a:r>
          </a:p>
        </p:txBody>
      </p:sp>
      <p:sp>
        <p:nvSpPr>
          <p:cNvPr id="23" name="矩形 22"/>
          <p:cNvSpPr/>
          <p:nvPr/>
        </p:nvSpPr>
        <p:spPr>
          <a:xfrm>
            <a:off x="6032773" y="3821324"/>
            <a:ext cx="719138" cy="7207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>
                <a:solidFill>
                  <a:schemeClr val="accent1"/>
                </a:solidFill>
                <a:latin typeface="Impact" panose="020B0806030902050204" pitchFamily="34" charset="0"/>
              </a:rPr>
              <a:t>5</a:t>
            </a:r>
            <a:endParaRPr lang="zh-CN" altLang="en-US" sz="40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155" name="文本框 23"/>
          <p:cNvSpPr txBox="1">
            <a:spLocks noChangeArrowheads="1"/>
          </p:cNvSpPr>
          <p:nvPr/>
        </p:nvSpPr>
        <p:spPr bwMode="auto">
          <a:xfrm>
            <a:off x="6951936" y="3951499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实验对比</a:t>
            </a:r>
          </a:p>
        </p:txBody>
      </p:sp>
      <p:sp>
        <p:nvSpPr>
          <p:cNvPr id="31" name="矩形 30"/>
          <p:cNvSpPr/>
          <p:nvPr/>
        </p:nvSpPr>
        <p:spPr>
          <a:xfrm>
            <a:off x="1351129" y="3821325"/>
            <a:ext cx="719138" cy="7207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zh-CN" altLang="en-US" sz="40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159" name="文本框 31"/>
          <p:cNvSpPr txBox="1">
            <a:spLocks noChangeArrowheads="1"/>
          </p:cNvSpPr>
          <p:nvPr/>
        </p:nvSpPr>
        <p:spPr bwMode="auto">
          <a:xfrm>
            <a:off x="2270292" y="3949912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数据分析与处理</a:t>
            </a:r>
          </a:p>
        </p:txBody>
      </p:sp>
      <p:sp>
        <p:nvSpPr>
          <p:cNvPr id="34" name="矩形 33"/>
          <p:cNvSpPr/>
          <p:nvPr/>
        </p:nvSpPr>
        <p:spPr>
          <a:xfrm>
            <a:off x="1351129" y="4908762"/>
            <a:ext cx="719138" cy="7207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>
                <a:solidFill>
                  <a:schemeClr val="accent1"/>
                </a:solidFill>
                <a:latin typeface="Impact" panose="020B0806030902050204" pitchFamily="34" charset="0"/>
              </a:rPr>
              <a:t>3</a:t>
            </a:r>
            <a:endParaRPr lang="zh-CN" altLang="en-US" sz="40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161" name="文本框 34"/>
          <p:cNvSpPr txBox="1">
            <a:spLocks noChangeArrowheads="1"/>
          </p:cNvSpPr>
          <p:nvPr/>
        </p:nvSpPr>
        <p:spPr bwMode="auto">
          <a:xfrm>
            <a:off x="2270292" y="503893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特征工程</a:t>
            </a:r>
          </a:p>
        </p:txBody>
      </p:sp>
      <p:sp>
        <p:nvSpPr>
          <p:cNvPr id="37" name="矩形 36"/>
          <p:cNvSpPr/>
          <p:nvPr/>
        </p:nvSpPr>
        <p:spPr>
          <a:xfrm>
            <a:off x="6032773" y="2733887"/>
            <a:ext cx="719138" cy="7207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</a:rPr>
              <a:t>4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163" name="文本框 37"/>
          <p:cNvSpPr txBox="1">
            <a:spLocks noChangeArrowheads="1"/>
          </p:cNvSpPr>
          <p:nvPr/>
        </p:nvSpPr>
        <p:spPr bwMode="auto">
          <a:xfrm>
            <a:off x="6951936" y="2864062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算法与模型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549543-EAAD-4BD8-8A8E-4FE06B3E5A63}"/>
              </a:ext>
            </a:extLst>
          </p:cNvPr>
          <p:cNvSpPr/>
          <p:nvPr/>
        </p:nvSpPr>
        <p:spPr>
          <a:xfrm>
            <a:off x="1351129" y="614150"/>
            <a:ext cx="3016155" cy="154219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2DEB649-DB5C-4460-BAFC-485123071AB3}"/>
              </a:ext>
            </a:extLst>
          </p:cNvPr>
          <p:cNvSpPr txBox="1"/>
          <p:nvPr/>
        </p:nvSpPr>
        <p:spPr>
          <a:xfrm>
            <a:off x="1351129" y="1031305"/>
            <a:ext cx="3016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E005437-E9A1-4477-B584-5884C833DBE2}"/>
              </a:ext>
            </a:extLst>
          </p:cNvPr>
          <p:cNvSpPr/>
          <p:nvPr/>
        </p:nvSpPr>
        <p:spPr>
          <a:xfrm>
            <a:off x="6032773" y="4907174"/>
            <a:ext cx="719138" cy="7207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</a:rPr>
              <a:t>6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23">
            <a:extLst>
              <a:ext uri="{FF2B5EF4-FFF2-40B4-BE49-F238E27FC236}">
                <a16:creationId xmlns:a16="http://schemas.microsoft.com/office/drawing/2014/main" id="{5AA67730-6017-48D0-9693-CC92CBF9E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936" y="5037349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1800876">
            <a:off x="6346825" y="2743200"/>
            <a:ext cx="1525588" cy="2090738"/>
          </a:xfrm>
          <a:custGeom>
            <a:avLst/>
            <a:gdLst>
              <a:gd name="connsiteX0" fmla="*/ 763176 w 1526352"/>
              <a:gd name="connsiteY0" fmla="*/ 0 h 2090829"/>
              <a:gd name="connsiteX1" fmla="*/ 1526352 w 1526352"/>
              <a:gd name="connsiteY1" fmla="*/ 763176 h 2090829"/>
              <a:gd name="connsiteX2" fmla="*/ 1209344 w 1526352"/>
              <a:gd name="connsiteY2" fmla="*/ 763176 h 2090829"/>
              <a:gd name="connsiteX3" fmla="*/ 1084758 w 1526352"/>
              <a:gd name="connsiteY3" fmla="*/ 1838770 h 2090829"/>
              <a:gd name="connsiteX4" fmla="*/ 881171 w 1526352"/>
              <a:gd name="connsiteY4" fmla="*/ 1906754 h 2090829"/>
              <a:gd name="connsiteX5" fmla="*/ 626719 w 1526352"/>
              <a:gd name="connsiteY5" fmla="*/ 2016597 h 2090829"/>
              <a:gd name="connsiteX6" fmla="*/ 486169 w 1526352"/>
              <a:gd name="connsiteY6" fmla="*/ 2090829 h 2090829"/>
              <a:gd name="connsiteX7" fmla="*/ 317008 w 1526352"/>
              <a:gd name="connsiteY7" fmla="*/ 763176 h 2090829"/>
              <a:gd name="connsiteX8" fmla="*/ 0 w 1526352"/>
              <a:gd name="connsiteY8" fmla="*/ 763176 h 209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6352" h="2090829">
                <a:moveTo>
                  <a:pt x="763176" y="0"/>
                </a:moveTo>
                <a:lnTo>
                  <a:pt x="1526352" y="763176"/>
                </a:lnTo>
                <a:lnTo>
                  <a:pt x="1209344" y="763176"/>
                </a:lnTo>
                <a:lnTo>
                  <a:pt x="1084758" y="1838770"/>
                </a:lnTo>
                <a:lnTo>
                  <a:pt x="881171" y="1906754"/>
                </a:lnTo>
                <a:cubicBezTo>
                  <a:pt x="798224" y="1938540"/>
                  <a:pt x="713061" y="1975211"/>
                  <a:pt x="626719" y="2016597"/>
                </a:cubicBezTo>
                <a:lnTo>
                  <a:pt x="486169" y="2090829"/>
                </a:lnTo>
                <a:lnTo>
                  <a:pt x="317008" y="763176"/>
                </a:lnTo>
                <a:lnTo>
                  <a:pt x="0" y="76317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022850" y="1430338"/>
            <a:ext cx="2243138" cy="3151187"/>
          </a:xfrm>
          <a:custGeom>
            <a:avLst/>
            <a:gdLst>
              <a:gd name="connsiteX0" fmla="*/ 1121434 w 2242868"/>
              <a:gd name="connsiteY0" fmla="*/ 0 h 3149686"/>
              <a:gd name="connsiteX1" fmla="*/ 2242868 w 2242868"/>
              <a:gd name="connsiteY1" fmla="*/ 1121434 h 3149686"/>
              <a:gd name="connsiteX2" fmla="*/ 1777047 w 2242868"/>
              <a:gd name="connsiteY2" fmla="*/ 1121434 h 3149686"/>
              <a:gd name="connsiteX3" fmla="*/ 1543567 w 2242868"/>
              <a:gd name="connsiteY3" fmla="*/ 3137144 h 3149686"/>
              <a:gd name="connsiteX4" fmla="*/ 1483120 w 2242868"/>
              <a:gd name="connsiteY4" fmla="*/ 3130080 h 3149686"/>
              <a:gd name="connsiteX5" fmla="*/ 1187571 w 2242868"/>
              <a:gd name="connsiteY5" fmla="*/ 3118863 h 3149686"/>
              <a:gd name="connsiteX6" fmla="*/ 892022 w 2242868"/>
              <a:gd name="connsiteY6" fmla="*/ 3130080 h 3149686"/>
              <a:gd name="connsiteX7" fmla="*/ 724247 w 2242868"/>
              <a:gd name="connsiteY7" fmla="*/ 3149686 h 3149686"/>
              <a:gd name="connsiteX8" fmla="*/ 465821 w 2242868"/>
              <a:gd name="connsiteY8" fmla="*/ 1121434 h 3149686"/>
              <a:gd name="connsiteX9" fmla="*/ 0 w 2242868"/>
              <a:gd name="connsiteY9" fmla="*/ 1121434 h 314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42868" h="3149686">
                <a:moveTo>
                  <a:pt x="1121434" y="0"/>
                </a:moveTo>
                <a:lnTo>
                  <a:pt x="2242868" y="1121434"/>
                </a:lnTo>
                <a:lnTo>
                  <a:pt x="1777047" y="1121434"/>
                </a:lnTo>
                <a:lnTo>
                  <a:pt x="1543567" y="3137144"/>
                </a:lnTo>
                <a:lnTo>
                  <a:pt x="1483120" y="3130080"/>
                </a:lnTo>
                <a:cubicBezTo>
                  <a:pt x="1387655" y="3122725"/>
                  <a:pt x="1288811" y="3118863"/>
                  <a:pt x="1187571" y="3118863"/>
                </a:cubicBezTo>
                <a:cubicBezTo>
                  <a:pt x="1086331" y="3118863"/>
                  <a:pt x="987487" y="3122725"/>
                  <a:pt x="892022" y="3130080"/>
                </a:cubicBezTo>
                <a:lnTo>
                  <a:pt x="724247" y="3149686"/>
                </a:lnTo>
                <a:lnTo>
                  <a:pt x="465821" y="1121434"/>
                </a:lnTo>
                <a:lnTo>
                  <a:pt x="0" y="112143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19775508">
            <a:off x="4238625" y="2647950"/>
            <a:ext cx="1658938" cy="2230438"/>
          </a:xfrm>
          <a:custGeom>
            <a:avLst/>
            <a:gdLst>
              <a:gd name="connsiteX0" fmla="*/ 829378 w 1658756"/>
              <a:gd name="connsiteY0" fmla="*/ 0 h 2229929"/>
              <a:gd name="connsiteX1" fmla="*/ 1658756 w 1658756"/>
              <a:gd name="connsiteY1" fmla="*/ 829378 h 2229929"/>
              <a:gd name="connsiteX2" fmla="*/ 1314249 w 1658756"/>
              <a:gd name="connsiteY2" fmla="*/ 829378 h 2229929"/>
              <a:gd name="connsiteX3" fmla="*/ 1152023 w 1658756"/>
              <a:gd name="connsiteY3" fmla="*/ 2229929 h 2229929"/>
              <a:gd name="connsiteX4" fmla="*/ 902202 w 1658756"/>
              <a:gd name="connsiteY4" fmla="*/ 2120043 h 2229929"/>
              <a:gd name="connsiteX5" fmla="*/ 548147 w 1658756"/>
              <a:gd name="connsiteY5" fmla="*/ 2008125 h 2229929"/>
              <a:gd name="connsiteX6" fmla="*/ 493270 w 1658756"/>
              <a:gd name="connsiteY6" fmla="*/ 1996941 h 2229929"/>
              <a:gd name="connsiteX7" fmla="*/ 344507 w 1658756"/>
              <a:gd name="connsiteY7" fmla="*/ 829378 h 2229929"/>
              <a:gd name="connsiteX8" fmla="*/ 0 w 1658756"/>
              <a:gd name="connsiteY8" fmla="*/ 829378 h 222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8756" h="2229929">
                <a:moveTo>
                  <a:pt x="829378" y="0"/>
                </a:moveTo>
                <a:lnTo>
                  <a:pt x="1658756" y="829378"/>
                </a:lnTo>
                <a:lnTo>
                  <a:pt x="1314249" y="829378"/>
                </a:lnTo>
                <a:lnTo>
                  <a:pt x="1152023" y="2229929"/>
                </a:lnTo>
                <a:lnTo>
                  <a:pt x="902202" y="2120043"/>
                </a:lnTo>
                <a:cubicBezTo>
                  <a:pt x="778111" y="2071511"/>
                  <a:pt x="658928" y="2034004"/>
                  <a:pt x="548147" y="2008125"/>
                </a:cubicBezTo>
                <a:lnTo>
                  <a:pt x="493270" y="1996941"/>
                </a:lnTo>
                <a:lnTo>
                  <a:pt x="344507" y="829378"/>
                </a:lnTo>
                <a:lnTo>
                  <a:pt x="0" y="8293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5" name="矩形 5"/>
          <p:cNvSpPr/>
          <p:nvPr/>
        </p:nvSpPr>
        <p:spPr>
          <a:xfrm>
            <a:off x="3860800" y="4494213"/>
            <a:ext cx="4699000" cy="704850"/>
          </a:xfrm>
          <a:custGeom>
            <a:avLst/>
            <a:gdLst>
              <a:gd name="connsiteX0" fmla="*/ 0 w 4658264"/>
              <a:gd name="connsiteY0" fmla="*/ 0 h 802255"/>
              <a:gd name="connsiteX1" fmla="*/ 4658264 w 4658264"/>
              <a:gd name="connsiteY1" fmla="*/ 0 h 802255"/>
              <a:gd name="connsiteX2" fmla="*/ 4658264 w 4658264"/>
              <a:gd name="connsiteY2" fmla="*/ 802255 h 802255"/>
              <a:gd name="connsiteX3" fmla="*/ 0 w 4658264"/>
              <a:gd name="connsiteY3" fmla="*/ 802255 h 802255"/>
              <a:gd name="connsiteX4" fmla="*/ 0 w 4658264"/>
              <a:gd name="connsiteY4" fmla="*/ 0 h 802255"/>
              <a:gd name="connsiteX0" fmla="*/ 0 w 4658264"/>
              <a:gd name="connsiteY0" fmla="*/ 802255 h 802255"/>
              <a:gd name="connsiteX1" fmla="*/ 4658264 w 4658264"/>
              <a:gd name="connsiteY1" fmla="*/ 0 h 802255"/>
              <a:gd name="connsiteX2" fmla="*/ 4658264 w 4658264"/>
              <a:gd name="connsiteY2" fmla="*/ 802255 h 802255"/>
              <a:gd name="connsiteX3" fmla="*/ 0 w 4658264"/>
              <a:gd name="connsiteY3" fmla="*/ 802255 h 802255"/>
              <a:gd name="connsiteX0" fmla="*/ 0 w 4658264"/>
              <a:gd name="connsiteY0" fmla="*/ 646979 h 646979"/>
              <a:gd name="connsiteX1" fmla="*/ 2355011 w 4658264"/>
              <a:gd name="connsiteY1" fmla="*/ 0 h 646979"/>
              <a:gd name="connsiteX2" fmla="*/ 4658264 w 4658264"/>
              <a:gd name="connsiteY2" fmla="*/ 646979 h 646979"/>
              <a:gd name="connsiteX3" fmla="*/ 0 w 4658264"/>
              <a:gd name="connsiteY3" fmla="*/ 646979 h 646979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575 h 638575"/>
              <a:gd name="connsiteX1" fmla="*/ 2329131 w 4658264"/>
              <a:gd name="connsiteY1" fmla="*/ 222 h 638575"/>
              <a:gd name="connsiteX2" fmla="*/ 4658264 w 4658264"/>
              <a:gd name="connsiteY2" fmla="*/ 638575 h 638575"/>
              <a:gd name="connsiteX3" fmla="*/ 0 w 4658264"/>
              <a:gd name="connsiteY3" fmla="*/ 638575 h 638575"/>
              <a:gd name="connsiteX0" fmla="*/ 50762 w 4759788"/>
              <a:gd name="connsiteY0" fmla="*/ 638353 h 638353"/>
              <a:gd name="connsiteX1" fmla="*/ 2379893 w 4759788"/>
              <a:gd name="connsiteY1" fmla="*/ 0 h 638353"/>
              <a:gd name="connsiteX2" fmla="*/ 4709026 w 4759788"/>
              <a:gd name="connsiteY2" fmla="*/ 638353 h 638353"/>
              <a:gd name="connsiteX3" fmla="*/ 50762 w 4759788"/>
              <a:gd name="connsiteY3" fmla="*/ 638353 h 638353"/>
              <a:gd name="connsiteX0" fmla="*/ 51141 w 4760546"/>
              <a:gd name="connsiteY0" fmla="*/ 638353 h 638353"/>
              <a:gd name="connsiteX1" fmla="*/ 2380272 w 4760546"/>
              <a:gd name="connsiteY1" fmla="*/ 0 h 638353"/>
              <a:gd name="connsiteX2" fmla="*/ 4709405 w 4760546"/>
              <a:gd name="connsiteY2" fmla="*/ 638353 h 638353"/>
              <a:gd name="connsiteX3" fmla="*/ 51141 w 4760546"/>
              <a:gd name="connsiteY3" fmla="*/ 638353 h 638353"/>
              <a:gd name="connsiteX0" fmla="*/ 0 w 4709405"/>
              <a:gd name="connsiteY0" fmla="*/ 638353 h 638353"/>
              <a:gd name="connsiteX1" fmla="*/ 2329131 w 4709405"/>
              <a:gd name="connsiteY1" fmla="*/ 0 h 638353"/>
              <a:gd name="connsiteX2" fmla="*/ 4658264 w 4709405"/>
              <a:gd name="connsiteY2" fmla="*/ 638353 h 638353"/>
              <a:gd name="connsiteX3" fmla="*/ 0 w 4709405"/>
              <a:gd name="connsiteY3" fmla="*/ 638353 h 638353"/>
              <a:gd name="connsiteX0" fmla="*/ 0 w 4709405"/>
              <a:gd name="connsiteY0" fmla="*/ 638353 h 638353"/>
              <a:gd name="connsiteX1" fmla="*/ 2329131 w 4709405"/>
              <a:gd name="connsiteY1" fmla="*/ 0 h 638353"/>
              <a:gd name="connsiteX2" fmla="*/ 4658264 w 4709405"/>
              <a:gd name="connsiteY2" fmla="*/ 638353 h 638353"/>
              <a:gd name="connsiteX3" fmla="*/ 0 w 4709405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99"/>
              <a:gd name="connsiteY0" fmla="*/ 638353 h 638353"/>
              <a:gd name="connsiteX1" fmla="*/ 2329131 w 4658299"/>
              <a:gd name="connsiteY1" fmla="*/ 0 h 638353"/>
              <a:gd name="connsiteX2" fmla="*/ 4658264 w 4658299"/>
              <a:gd name="connsiteY2" fmla="*/ 638353 h 638353"/>
              <a:gd name="connsiteX3" fmla="*/ 0 w 4658299"/>
              <a:gd name="connsiteY3" fmla="*/ 638353 h 638353"/>
              <a:gd name="connsiteX0" fmla="*/ 0 w 4658299"/>
              <a:gd name="connsiteY0" fmla="*/ 638353 h 638353"/>
              <a:gd name="connsiteX1" fmla="*/ 2329131 w 4658299"/>
              <a:gd name="connsiteY1" fmla="*/ 0 h 638353"/>
              <a:gd name="connsiteX2" fmla="*/ 4658264 w 4658299"/>
              <a:gd name="connsiteY2" fmla="*/ 638353 h 638353"/>
              <a:gd name="connsiteX3" fmla="*/ 0 w 4658299"/>
              <a:gd name="connsiteY3" fmla="*/ 638353 h 638353"/>
              <a:gd name="connsiteX0" fmla="*/ 0 w 4658299"/>
              <a:gd name="connsiteY0" fmla="*/ 638353 h 638353"/>
              <a:gd name="connsiteX1" fmla="*/ 2329131 w 4658299"/>
              <a:gd name="connsiteY1" fmla="*/ 0 h 638353"/>
              <a:gd name="connsiteX2" fmla="*/ 4658264 w 4658299"/>
              <a:gd name="connsiteY2" fmla="*/ 638353 h 638353"/>
              <a:gd name="connsiteX3" fmla="*/ 0 w 4658299"/>
              <a:gd name="connsiteY3" fmla="*/ 638353 h 638353"/>
              <a:gd name="connsiteX0" fmla="*/ 0 w 4658299"/>
              <a:gd name="connsiteY0" fmla="*/ 638353 h 638353"/>
              <a:gd name="connsiteX1" fmla="*/ 2329131 w 4658299"/>
              <a:gd name="connsiteY1" fmla="*/ 0 h 638353"/>
              <a:gd name="connsiteX2" fmla="*/ 4658264 w 4658299"/>
              <a:gd name="connsiteY2" fmla="*/ 638353 h 638353"/>
              <a:gd name="connsiteX3" fmla="*/ 0 w 4658299"/>
              <a:gd name="connsiteY3" fmla="*/ 638353 h 638353"/>
              <a:gd name="connsiteX0" fmla="*/ 0 w 4658299"/>
              <a:gd name="connsiteY0" fmla="*/ 638353 h 638353"/>
              <a:gd name="connsiteX1" fmla="*/ 2329131 w 4658299"/>
              <a:gd name="connsiteY1" fmla="*/ 0 h 638353"/>
              <a:gd name="connsiteX2" fmla="*/ 4658264 w 4658299"/>
              <a:gd name="connsiteY2" fmla="*/ 638353 h 638353"/>
              <a:gd name="connsiteX3" fmla="*/ 0 w 4658299"/>
              <a:gd name="connsiteY3" fmla="*/ 638353 h 638353"/>
              <a:gd name="connsiteX0" fmla="*/ 0 w 4658299"/>
              <a:gd name="connsiteY0" fmla="*/ 638353 h 638353"/>
              <a:gd name="connsiteX1" fmla="*/ 2329131 w 4658299"/>
              <a:gd name="connsiteY1" fmla="*/ 0 h 638353"/>
              <a:gd name="connsiteX2" fmla="*/ 4658264 w 4658299"/>
              <a:gd name="connsiteY2" fmla="*/ 638353 h 638353"/>
              <a:gd name="connsiteX3" fmla="*/ 0 w 4658299"/>
              <a:gd name="connsiteY3" fmla="*/ 638353 h 638353"/>
              <a:gd name="connsiteX0" fmla="*/ 0 w 4658300"/>
              <a:gd name="connsiteY0" fmla="*/ 638353 h 638353"/>
              <a:gd name="connsiteX1" fmla="*/ 2329131 w 4658300"/>
              <a:gd name="connsiteY1" fmla="*/ 0 h 638353"/>
              <a:gd name="connsiteX2" fmla="*/ 4658264 w 4658300"/>
              <a:gd name="connsiteY2" fmla="*/ 638353 h 638353"/>
              <a:gd name="connsiteX3" fmla="*/ 0 w 4658300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  <a:gd name="connsiteX0" fmla="*/ 0 w 4658264"/>
              <a:gd name="connsiteY0" fmla="*/ 638353 h 638353"/>
              <a:gd name="connsiteX1" fmla="*/ 2329131 w 4658264"/>
              <a:gd name="connsiteY1" fmla="*/ 0 h 638353"/>
              <a:gd name="connsiteX2" fmla="*/ 4658264 w 4658264"/>
              <a:gd name="connsiteY2" fmla="*/ 638353 h 638353"/>
              <a:gd name="connsiteX3" fmla="*/ 0 w 4658264"/>
              <a:gd name="connsiteY3" fmla="*/ 638353 h 63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8264" h="638353">
                <a:moveTo>
                  <a:pt x="0" y="638353"/>
                </a:moveTo>
                <a:cubicBezTo>
                  <a:pt x="550016" y="315561"/>
                  <a:pt x="1518248" y="0"/>
                  <a:pt x="2329131" y="0"/>
                </a:cubicBezTo>
                <a:cubicBezTo>
                  <a:pt x="3140014" y="0"/>
                  <a:pt x="4192719" y="337666"/>
                  <a:pt x="4658264" y="638353"/>
                </a:cubicBezTo>
                <a:cubicBezTo>
                  <a:pt x="2950233" y="129395"/>
                  <a:pt x="1431984" y="215658"/>
                  <a:pt x="0" y="63835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66" name="文本框 5"/>
          <p:cNvSpPr txBox="1">
            <a:spLocks noChangeArrowheads="1"/>
          </p:cNvSpPr>
          <p:nvPr/>
        </p:nvSpPr>
        <p:spPr bwMode="auto">
          <a:xfrm rot="-1839261">
            <a:off x="4546600" y="3103563"/>
            <a:ext cx="7032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4400">
                <a:solidFill>
                  <a:schemeClr val="bg1"/>
                </a:solidFill>
                <a:latin typeface="Impact" pitchFamily="34" charset="0"/>
              </a:rPr>
              <a:t>01</a:t>
            </a:r>
            <a:endParaRPr lang="zh-CN" altLang="en-US" sz="44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5367" name="文本框 6"/>
          <p:cNvSpPr txBox="1">
            <a:spLocks noChangeArrowheads="1"/>
          </p:cNvSpPr>
          <p:nvPr/>
        </p:nvSpPr>
        <p:spPr bwMode="auto">
          <a:xfrm>
            <a:off x="5648325" y="1993900"/>
            <a:ext cx="9826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6000">
                <a:solidFill>
                  <a:schemeClr val="bg1"/>
                </a:solidFill>
                <a:latin typeface="Impact" pitchFamily="34" charset="0"/>
              </a:rPr>
              <a:t>02</a:t>
            </a:r>
            <a:endParaRPr lang="zh-CN" altLang="en-US" sz="6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5368" name="文本框 7"/>
          <p:cNvSpPr txBox="1">
            <a:spLocks noChangeArrowheads="1"/>
          </p:cNvSpPr>
          <p:nvPr/>
        </p:nvSpPr>
        <p:spPr bwMode="auto">
          <a:xfrm rot="1760289">
            <a:off x="6884988" y="3182938"/>
            <a:ext cx="7318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chemeClr val="bg1"/>
                </a:solidFill>
                <a:latin typeface="Impact" pitchFamily="34" charset="0"/>
              </a:rPr>
              <a:t>03</a:t>
            </a:r>
            <a:endParaRPr lang="zh-CN" altLang="en-US" sz="400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68420" y="2755900"/>
            <a:ext cx="2308324" cy="430374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3"/>
                </a:solidFill>
                <a:latin typeface="+mn-ea"/>
                <a:ea typeface="+mn-ea"/>
              </a:rPr>
              <a:t>请在此添加正文标题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8068420" y="3162105"/>
            <a:ext cx="3144838" cy="1156855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62001" y="2354900"/>
            <a:ext cx="2308324" cy="430374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请在此添加正文标题</a:t>
            </a:r>
          </a:p>
        </p:txBody>
      </p:sp>
      <p:sp>
        <p:nvSpPr>
          <p:cNvPr id="12" name="矩形 11"/>
          <p:cNvSpPr/>
          <p:nvPr/>
        </p:nvSpPr>
        <p:spPr>
          <a:xfrm>
            <a:off x="1143000" y="2702072"/>
            <a:ext cx="2743486" cy="115685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850336" y="871538"/>
            <a:ext cx="2077492" cy="396583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ea typeface="+mn-ea"/>
              </a:rPr>
              <a:t>请在此添加正文标题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850336" y="1294386"/>
            <a:ext cx="4095750" cy="787523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</a:p>
        </p:txBody>
      </p:sp>
      <p:sp>
        <p:nvSpPr>
          <p:cNvPr id="18" name="矩形 17"/>
          <p:cNvSpPr/>
          <p:nvPr/>
        </p:nvSpPr>
        <p:spPr>
          <a:xfrm>
            <a:off x="1952625" y="5426075"/>
            <a:ext cx="8286750" cy="787523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</a:p>
        </p:txBody>
      </p:sp>
      <p:grpSp>
        <p:nvGrpSpPr>
          <p:cNvPr id="19" name="组合 1">
            <a:extLst>
              <a:ext uri="{FF2B5EF4-FFF2-40B4-BE49-F238E27FC236}">
                <a16:creationId xmlns:a16="http://schemas.microsoft.com/office/drawing/2014/main" id="{FB404629-2D47-4061-972B-28AC544F7F62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34FD671-DA8D-433C-8E95-939A1DAC0282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E9EB414-3680-4738-8FE7-4E94768018A3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数据处理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2488" y="3922713"/>
            <a:ext cx="623887" cy="12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3" name="矩形 2"/>
          <p:cNvSpPr/>
          <p:nvPr/>
        </p:nvSpPr>
        <p:spPr>
          <a:xfrm>
            <a:off x="1749425" y="3617913"/>
            <a:ext cx="623888" cy="158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4" name="矩形 3"/>
          <p:cNvSpPr/>
          <p:nvPr/>
        </p:nvSpPr>
        <p:spPr>
          <a:xfrm>
            <a:off x="2646363" y="3706813"/>
            <a:ext cx="623887" cy="149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5" name="矩形 4"/>
          <p:cNvSpPr/>
          <p:nvPr/>
        </p:nvSpPr>
        <p:spPr>
          <a:xfrm>
            <a:off x="3541713" y="4176713"/>
            <a:ext cx="625475" cy="10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6" name="矩形 5"/>
          <p:cNvSpPr/>
          <p:nvPr/>
        </p:nvSpPr>
        <p:spPr>
          <a:xfrm>
            <a:off x="4438650" y="3402013"/>
            <a:ext cx="623888" cy="180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7" name="矩形 6"/>
          <p:cNvSpPr/>
          <p:nvPr/>
        </p:nvSpPr>
        <p:spPr>
          <a:xfrm>
            <a:off x="5335588" y="3313113"/>
            <a:ext cx="623887" cy="18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8" name="矩形 7"/>
          <p:cNvSpPr/>
          <p:nvPr/>
        </p:nvSpPr>
        <p:spPr>
          <a:xfrm>
            <a:off x="6232525" y="3706813"/>
            <a:ext cx="623888" cy="149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9" name="矩形 8"/>
          <p:cNvSpPr/>
          <p:nvPr/>
        </p:nvSpPr>
        <p:spPr>
          <a:xfrm>
            <a:off x="7129463" y="3922713"/>
            <a:ext cx="623887" cy="12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10" name="矩形 9"/>
          <p:cNvSpPr/>
          <p:nvPr/>
        </p:nvSpPr>
        <p:spPr>
          <a:xfrm>
            <a:off x="8024813" y="3617913"/>
            <a:ext cx="625475" cy="158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11" name="矩形 10"/>
          <p:cNvSpPr/>
          <p:nvPr/>
        </p:nvSpPr>
        <p:spPr>
          <a:xfrm>
            <a:off x="8921750" y="2690813"/>
            <a:ext cx="623888" cy="251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12" name="矩形 11"/>
          <p:cNvSpPr/>
          <p:nvPr/>
        </p:nvSpPr>
        <p:spPr>
          <a:xfrm>
            <a:off x="9818688" y="3021013"/>
            <a:ext cx="623887" cy="218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13" name="矩形 12"/>
          <p:cNvSpPr/>
          <p:nvPr/>
        </p:nvSpPr>
        <p:spPr>
          <a:xfrm>
            <a:off x="10715625" y="3313113"/>
            <a:ext cx="623888" cy="18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/>
              <a:t>000T</a:t>
            </a:r>
            <a:endParaRPr lang="zh-CN" altLang="en-US" sz="1200"/>
          </a:p>
        </p:txBody>
      </p:sp>
      <p:sp>
        <p:nvSpPr>
          <p:cNvPr id="14" name="矩形 13"/>
          <p:cNvSpPr/>
          <p:nvPr/>
        </p:nvSpPr>
        <p:spPr>
          <a:xfrm>
            <a:off x="0" y="5205413"/>
            <a:ext cx="12192000" cy="952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/>
          </a:p>
        </p:txBody>
      </p:sp>
      <p:sp>
        <p:nvSpPr>
          <p:cNvPr id="15" name="文本框 14"/>
          <p:cNvSpPr txBox="1"/>
          <p:nvPr/>
        </p:nvSpPr>
        <p:spPr>
          <a:xfrm>
            <a:off x="1511300" y="5586413"/>
            <a:ext cx="9169400" cy="787523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请在此处添加正文并根据需要调整字体大小，建议采用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倍行距和居中对齐方式。请在此处添加正文并根据需要调整字体大小，建议采用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倍行距和居中对齐方式。</a:t>
            </a:r>
          </a:p>
        </p:txBody>
      </p:sp>
      <p:grpSp>
        <p:nvGrpSpPr>
          <p:cNvPr id="16400" name="组合 15"/>
          <p:cNvGrpSpPr>
            <a:grpSpLocks/>
          </p:cNvGrpSpPr>
          <p:nvPr/>
        </p:nvGrpSpPr>
        <p:grpSpPr bwMode="auto">
          <a:xfrm>
            <a:off x="873125" y="1427163"/>
            <a:ext cx="2863850" cy="1443533"/>
            <a:chOff x="4006936" y="791417"/>
            <a:chExt cx="2148546" cy="1081912"/>
          </a:xfrm>
        </p:grpSpPr>
        <p:sp>
          <p:nvSpPr>
            <p:cNvPr id="17" name="TextBox 81"/>
            <p:cNvSpPr txBox="1"/>
            <p:nvPr/>
          </p:nvSpPr>
          <p:spPr>
            <a:xfrm>
              <a:off x="4006936" y="791417"/>
              <a:ext cx="2148546" cy="2998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在此处添加小标题</a:t>
              </a:r>
            </a:p>
          </p:txBody>
        </p:sp>
        <p:sp>
          <p:nvSpPr>
            <p:cNvPr id="16409" name="TextBox 82"/>
            <p:cNvSpPr txBox="1">
              <a:spLocks noChangeArrowheads="1"/>
            </p:cNvSpPr>
            <p:nvPr/>
          </p:nvSpPr>
          <p:spPr bwMode="auto">
            <a:xfrm>
              <a:off x="4086825" y="1006279"/>
              <a:ext cx="2068657" cy="86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dirty="0">
                  <a:latin typeface="微软雅黑" pitchFamily="34" charset="-122"/>
                </a:rPr>
                <a:t>在此添加正文并根据需要调整字体大小，建议采用</a:t>
              </a:r>
              <a:r>
                <a:rPr lang="en-US" altLang="zh-CN" sz="1600" dirty="0">
                  <a:latin typeface="微软雅黑" pitchFamily="34" charset="-122"/>
                </a:rPr>
                <a:t>1.5</a:t>
              </a:r>
              <a:r>
                <a:rPr lang="zh-CN" altLang="en-US" sz="1600" dirty="0">
                  <a:latin typeface="微软雅黑" pitchFamily="34" charset="-122"/>
                </a:rPr>
                <a:t>倍行距和两端对齐方式。</a:t>
              </a:r>
            </a:p>
          </p:txBody>
        </p:sp>
      </p:grpSp>
      <p:grpSp>
        <p:nvGrpSpPr>
          <p:cNvPr id="16401" name="组合 18"/>
          <p:cNvGrpSpPr>
            <a:grpSpLocks/>
          </p:cNvGrpSpPr>
          <p:nvPr/>
        </p:nvGrpSpPr>
        <p:grpSpPr bwMode="auto">
          <a:xfrm>
            <a:off x="4001680" y="1217664"/>
            <a:ext cx="2865438" cy="1443533"/>
            <a:chOff x="4006936" y="791417"/>
            <a:chExt cx="2148546" cy="1081912"/>
          </a:xfrm>
        </p:grpSpPr>
        <p:sp>
          <p:nvSpPr>
            <p:cNvPr id="20" name="TextBox 81"/>
            <p:cNvSpPr txBox="1"/>
            <p:nvPr/>
          </p:nvSpPr>
          <p:spPr>
            <a:xfrm>
              <a:off x="4006936" y="791417"/>
              <a:ext cx="2148546" cy="2998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accent5"/>
                  </a:solidFill>
                  <a:latin typeface="+mn-ea"/>
                  <a:ea typeface="+mn-ea"/>
                </a:rPr>
                <a:t>在此处添加小标题</a:t>
              </a:r>
            </a:p>
          </p:txBody>
        </p:sp>
        <p:sp>
          <p:nvSpPr>
            <p:cNvPr id="16407" name="TextBox 82"/>
            <p:cNvSpPr txBox="1">
              <a:spLocks noChangeArrowheads="1"/>
            </p:cNvSpPr>
            <p:nvPr/>
          </p:nvSpPr>
          <p:spPr bwMode="auto">
            <a:xfrm>
              <a:off x="4086825" y="1006279"/>
              <a:ext cx="2068657" cy="86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1600" dirty="0">
                  <a:latin typeface="微软雅黑" pitchFamily="34" charset="-122"/>
                </a:rPr>
                <a:t>在此添加正文并根据需要调整字体大小，建议采用</a:t>
              </a:r>
              <a:r>
                <a:rPr lang="en-US" altLang="zh-CN" sz="1600" dirty="0">
                  <a:latin typeface="微软雅黑" pitchFamily="34" charset="-122"/>
                </a:rPr>
                <a:t>1.5</a:t>
              </a:r>
              <a:r>
                <a:rPr lang="zh-CN" altLang="en-US" sz="1600" dirty="0">
                  <a:latin typeface="微软雅黑" pitchFamily="34" charset="-122"/>
                </a:rPr>
                <a:t>倍行距和两端对齐方式。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169425" y="1102661"/>
            <a:ext cx="1298851" cy="1237181"/>
            <a:chOff x="6877069" y="1000125"/>
            <a:chExt cx="974138" cy="927886"/>
          </a:xfrm>
          <a:solidFill>
            <a:schemeClr val="bg1">
              <a:lumMod val="85000"/>
            </a:schemeClr>
          </a:solidFill>
        </p:grpSpPr>
        <p:sp>
          <p:nvSpPr>
            <p:cNvPr id="23" name="椭圆形标注 22"/>
            <p:cNvSpPr/>
            <p:nvPr/>
          </p:nvSpPr>
          <p:spPr>
            <a:xfrm>
              <a:off x="6877069" y="1000125"/>
              <a:ext cx="974138" cy="927886"/>
            </a:xfrm>
            <a:prstGeom prst="wedgeEllipseCallout">
              <a:avLst>
                <a:gd name="adj1" fmla="val -32566"/>
                <a:gd name="adj2" fmla="val 61466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979418" y="1204094"/>
              <a:ext cx="769442" cy="590642"/>
            </a:xfrm>
            <a:prstGeom prst="rect">
              <a:avLst/>
            </a:prstGeom>
            <a:grpFill/>
          </p:spPr>
          <p:txBody>
            <a:bodyPr wrap="none" lIns="0" rIns="0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latin typeface="+mn-ea"/>
                  <a:ea typeface="+mn-ea"/>
                </a:rPr>
                <a:t>请在此处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latin typeface="+mn-ea"/>
                  <a:ea typeface="+mn-ea"/>
                </a:rPr>
                <a:t>添加关键字</a:t>
              </a:r>
            </a:p>
          </p:txBody>
        </p:sp>
      </p:grpSp>
      <p:grpSp>
        <p:nvGrpSpPr>
          <p:cNvPr id="16403" name="组合 24"/>
          <p:cNvGrpSpPr>
            <a:grpSpLocks/>
          </p:cNvGrpSpPr>
          <p:nvPr/>
        </p:nvGrpSpPr>
        <p:grpSpPr bwMode="auto">
          <a:xfrm>
            <a:off x="471488" y="323850"/>
            <a:ext cx="1448544" cy="400110"/>
            <a:chOff x="493006" y="316630"/>
            <a:chExt cx="1448855" cy="400170"/>
          </a:xfrm>
        </p:grpSpPr>
        <p:sp>
          <p:nvSpPr>
            <p:cNvPr id="16404" name="文本框 25"/>
            <p:cNvSpPr txBox="1">
              <a:spLocks noChangeArrowheads="1"/>
            </p:cNvSpPr>
            <p:nvPr/>
          </p:nvSpPr>
          <p:spPr bwMode="auto">
            <a:xfrm>
              <a:off x="731013" y="316630"/>
              <a:ext cx="1210848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2000" dirty="0"/>
                <a:t>数据处理</a:t>
              </a:r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477135" y="419827"/>
              <a:ext cx="225459" cy="19371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特征工程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9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429125" y="1803400"/>
            <a:ext cx="3390900" cy="339090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816475" y="2190750"/>
            <a:ext cx="2614613" cy="2614613"/>
          </a:xfrm>
          <a:prstGeom prst="ellipse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2532" name="组合 3"/>
          <p:cNvGrpSpPr>
            <a:grpSpLocks/>
          </p:cNvGrpSpPr>
          <p:nvPr/>
        </p:nvGrpSpPr>
        <p:grpSpPr bwMode="auto">
          <a:xfrm>
            <a:off x="5505450" y="1009650"/>
            <a:ext cx="1914525" cy="2370138"/>
            <a:chOff x="5019675" y="1262177"/>
            <a:chExt cx="1733549" cy="2147774"/>
          </a:xfrm>
        </p:grpSpPr>
        <p:sp>
          <p:nvSpPr>
            <p:cNvPr id="5" name="任意多边形 4"/>
            <p:cNvSpPr/>
            <p:nvPr/>
          </p:nvSpPr>
          <p:spPr>
            <a:xfrm rot="10800000">
              <a:off x="5019675" y="1262177"/>
              <a:ext cx="1733549" cy="2147774"/>
            </a:xfrm>
            <a:custGeom>
              <a:avLst/>
              <a:gdLst>
                <a:gd name="connsiteX0" fmla="*/ 0 w 1437653"/>
                <a:gd name="connsiteY0" fmla="*/ 1780954 h 1781175"/>
                <a:gd name="connsiteX1" fmla="*/ 10093 w 1437653"/>
                <a:gd name="connsiteY1" fmla="*/ 1252551 h 1781175"/>
                <a:gd name="connsiteX2" fmla="*/ 506340 w 1437653"/>
                <a:gd name="connsiteY2" fmla="*/ 1053646 h 1781175"/>
                <a:gd name="connsiteX3" fmla="*/ 696817 w 1437653"/>
                <a:gd name="connsiteY3" fmla="*/ 696145 h 1781175"/>
                <a:gd name="connsiteX4" fmla="*/ 708391 w 1437653"/>
                <a:gd name="connsiteY4" fmla="*/ 566738 h 1781175"/>
                <a:gd name="connsiteX5" fmla="*/ 522153 w 1437653"/>
                <a:gd name="connsiteY5" fmla="*/ 566738 h 1781175"/>
                <a:gd name="connsiteX6" fmla="*/ 979903 w 1437653"/>
                <a:gd name="connsiteY6" fmla="*/ 0 h 1781175"/>
                <a:gd name="connsiteX7" fmla="*/ 1437653 w 1437653"/>
                <a:gd name="connsiteY7" fmla="*/ 566738 h 1781175"/>
                <a:gd name="connsiteX8" fmla="*/ 1237012 w 1437653"/>
                <a:gd name="connsiteY8" fmla="*/ 566738 h 1781175"/>
                <a:gd name="connsiteX9" fmla="*/ 1232761 w 1437653"/>
                <a:gd name="connsiteY9" fmla="*/ 675416 h 1781175"/>
                <a:gd name="connsiteX10" fmla="*/ 878592 w 1437653"/>
                <a:gd name="connsiteY10" fmla="*/ 1428798 h 1781175"/>
                <a:gd name="connsiteX11" fmla="*/ 0 w 1437653"/>
                <a:gd name="connsiteY11" fmla="*/ 1780954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653" h="1781175">
                  <a:moveTo>
                    <a:pt x="0" y="1780954"/>
                  </a:moveTo>
                  <a:lnTo>
                    <a:pt x="10093" y="1252551"/>
                  </a:lnTo>
                  <a:cubicBezTo>
                    <a:pt x="195602" y="1256094"/>
                    <a:pt x="374633" y="1184335"/>
                    <a:pt x="506340" y="1053646"/>
                  </a:cubicBezTo>
                  <a:cubicBezTo>
                    <a:pt x="605120" y="955629"/>
                    <a:pt x="670959" y="830736"/>
                    <a:pt x="696817" y="696145"/>
                  </a:cubicBezTo>
                  <a:lnTo>
                    <a:pt x="708391" y="566738"/>
                  </a:lnTo>
                  <a:lnTo>
                    <a:pt x="522153" y="566738"/>
                  </a:lnTo>
                  <a:lnTo>
                    <a:pt x="979903" y="0"/>
                  </a:lnTo>
                  <a:lnTo>
                    <a:pt x="1437653" y="566738"/>
                  </a:lnTo>
                  <a:lnTo>
                    <a:pt x="1237012" y="566738"/>
                  </a:lnTo>
                  <a:lnTo>
                    <a:pt x="1232761" y="675416"/>
                  </a:lnTo>
                  <a:cubicBezTo>
                    <a:pt x="1207282" y="959113"/>
                    <a:pt x="1082627" y="1226340"/>
                    <a:pt x="878592" y="1428798"/>
                  </a:cubicBezTo>
                  <a:cubicBezTo>
                    <a:pt x="645409" y="1660179"/>
                    <a:pt x="328439" y="1787227"/>
                    <a:pt x="0" y="17809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557" name="文本框 5"/>
            <p:cNvSpPr txBox="1">
              <a:spLocks noChangeArrowheads="1"/>
            </p:cNvSpPr>
            <p:nvPr/>
          </p:nvSpPr>
          <p:spPr bwMode="auto">
            <a:xfrm rot="-2987058">
              <a:off x="5345274" y="1838324"/>
              <a:ext cx="10823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chemeClr val="bg1"/>
                  </a:solidFill>
                </a:rPr>
                <a:t>添加关键字</a:t>
              </a:r>
            </a:p>
          </p:txBody>
        </p:sp>
        <p:sp>
          <p:nvSpPr>
            <p:cNvPr id="22558" name="文本框 6"/>
            <p:cNvSpPr txBox="1">
              <a:spLocks noChangeArrowheads="1"/>
            </p:cNvSpPr>
            <p:nvPr/>
          </p:nvSpPr>
          <p:spPr bwMode="auto">
            <a:xfrm>
              <a:off x="5346151" y="2588056"/>
              <a:ext cx="46679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Impact" pitchFamily="34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22533" name="组合 7"/>
          <p:cNvGrpSpPr>
            <a:grpSpLocks/>
          </p:cNvGrpSpPr>
          <p:nvPr/>
        </p:nvGrpSpPr>
        <p:grpSpPr bwMode="auto">
          <a:xfrm rot="5400000">
            <a:off x="6453982" y="2651919"/>
            <a:ext cx="1912937" cy="2371725"/>
            <a:chOff x="5019675" y="1262177"/>
            <a:chExt cx="1733549" cy="2147774"/>
          </a:xfrm>
        </p:grpSpPr>
        <p:sp>
          <p:nvSpPr>
            <p:cNvPr id="9" name="任意多边形 8"/>
            <p:cNvSpPr/>
            <p:nvPr/>
          </p:nvSpPr>
          <p:spPr>
            <a:xfrm rot="10800000">
              <a:off x="5019675" y="1262177"/>
              <a:ext cx="1733549" cy="2147774"/>
            </a:xfrm>
            <a:custGeom>
              <a:avLst/>
              <a:gdLst>
                <a:gd name="connsiteX0" fmla="*/ 0 w 1437653"/>
                <a:gd name="connsiteY0" fmla="*/ 1780954 h 1781175"/>
                <a:gd name="connsiteX1" fmla="*/ 10093 w 1437653"/>
                <a:gd name="connsiteY1" fmla="*/ 1252551 h 1781175"/>
                <a:gd name="connsiteX2" fmla="*/ 506340 w 1437653"/>
                <a:gd name="connsiteY2" fmla="*/ 1053646 h 1781175"/>
                <a:gd name="connsiteX3" fmla="*/ 696817 w 1437653"/>
                <a:gd name="connsiteY3" fmla="*/ 696145 h 1781175"/>
                <a:gd name="connsiteX4" fmla="*/ 708391 w 1437653"/>
                <a:gd name="connsiteY4" fmla="*/ 566738 h 1781175"/>
                <a:gd name="connsiteX5" fmla="*/ 522153 w 1437653"/>
                <a:gd name="connsiteY5" fmla="*/ 566738 h 1781175"/>
                <a:gd name="connsiteX6" fmla="*/ 979903 w 1437653"/>
                <a:gd name="connsiteY6" fmla="*/ 0 h 1781175"/>
                <a:gd name="connsiteX7" fmla="*/ 1437653 w 1437653"/>
                <a:gd name="connsiteY7" fmla="*/ 566738 h 1781175"/>
                <a:gd name="connsiteX8" fmla="*/ 1237012 w 1437653"/>
                <a:gd name="connsiteY8" fmla="*/ 566738 h 1781175"/>
                <a:gd name="connsiteX9" fmla="*/ 1232761 w 1437653"/>
                <a:gd name="connsiteY9" fmla="*/ 675416 h 1781175"/>
                <a:gd name="connsiteX10" fmla="*/ 878592 w 1437653"/>
                <a:gd name="connsiteY10" fmla="*/ 1428798 h 1781175"/>
                <a:gd name="connsiteX11" fmla="*/ 0 w 1437653"/>
                <a:gd name="connsiteY11" fmla="*/ 1780954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653" h="1781175">
                  <a:moveTo>
                    <a:pt x="0" y="1780954"/>
                  </a:moveTo>
                  <a:lnTo>
                    <a:pt x="10093" y="1252551"/>
                  </a:lnTo>
                  <a:cubicBezTo>
                    <a:pt x="195602" y="1256094"/>
                    <a:pt x="374633" y="1184335"/>
                    <a:pt x="506340" y="1053646"/>
                  </a:cubicBezTo>
                  <a:cubicBezTo>
                    <a:pt x="605120" y="955629"/>
                    <a:pt x="670959" y="830736"/>
                    <a:pt x="696817" y="696145"/>
                  </a:cubicBezTo>
                  <a:lnTo>
                    <a:pt x="708391" y="566738"/>
                  </a:lnTo>
                  <a:lnTo>
                    <a:pt x="522153" y="566738"/>
                  </a:lnTo>
                  <a:lnTo>
                    <a:pt x="979903" y="0"/>
                  </a:lnTo>
                  <a:lnTo>
                    <a:pt x="1437653" y="566738"/>
                  </a:lnTo>
                  <a:lnTo>
                    <a:pt x="1237012" y="566738"/>
                  </a:lnTo>
                  <a:lnTo>
                    <a:pt x="1232761" y="675416"/>
                  </a:lnTo>
                  <a:cubicBezTo>
                    <a:pt x="1207282" y="959113"/>
                    <a:pt x="1082627" y="1226340"/>
                    <a:pt x="878592" y="1428798"/>
                  </a:cubicBezTo>
                  <a:cubicBezTo>
                    <a:pt x="645409" y="1660179"/>
                    <a:pt x="328439" y="1787227"/>
                    <a:pt x="0" y="17809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554" name="文本框 9"/>
            <p:cNvSpPr txBox="1">
              <a:spLocks noChangeArrowheads="1"/>
            </p:cNvSpPr>
            <p:nvPr/>
          </p:nvSpPr>
          <p:spPr bwMode="auto">
            <a:xfrm rot="-2987058">
              <a:off x="5345274" y="1838324"/>
              <a:ext cx="10823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chemeClr val="bg1"/>
                  </a:solidFill>
                </a:rPr>
                <a:t>添加关键字</a:t>
              </a:r>
            </a:p>
          </p:txBody>
        </p:sp>
        <p:sp>
          <p:nvSpPr>
            <p:cNvPr id="22555" name="文本框 10"/>
            <p:cNvSpPr txBox="1">
              <a:spLocks noChangeArrowheads="1"/>
            </p:cNvSpPr>
            <p:nvPr/>
          </p:nvSpPr>
          <p:spPr bwMode="auto">
            <a:xfrm rot="-5400000">
              <a:off x="5327718" y="2588055"/>
              <a:ext cx="5036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Impact" pitchFamily="34" charset="0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22534" name="组合 11"/>
          <p:cNvGrpSpPr>
            <a:grpSpLocks/>
          </p:cNvGrpSpPr>
          <p:nvPr/>
        </p:nvGrpSpPr>
        <p:grpSpPr bwMode="auto">
          <a:xfrm rot="10800000">
            <a:off x="4816475" y="3608388"/>
            <a:ext cx="1912938" cy="2370137"/>
            <a:chOff x="5019675" y="1262177"/>
            <a:chExt cx="1733549" cy="2147774"/>
          </a:xfrm>
        </p:grpSpPr>
        <p:sp>
          <p:nvSpPr>
            <p:cNvPr id="13" name="任意多边形 12"/>
            <p:cNvSpPr/>
            <p:nvPr/>
          </p:nvSpPr>
          <p:spPr>
            <a:xfrm rot="10800000">
              <a:off x="5019675" y="1262177"/>
              <a:ext cx="1733549" cy="2147774"/>
            </a:xfrm>
            <a:custGeom>
              <a:avLst/>
              <a:gdLst>
                <a:gd name="connsiteX0" fmla="*/ 0 w 1437653"/>
                <a:gd name="connsiteY0" fmla="*/ 1780954 h 1781175"/>
                <a:gd name="connsiteX1" fmla="*/ 10093 w 1437653"/>
                <a:gd name="connsiteY1" fmla="*/ 1252551 h 1781175"/>
                <a:gd name="connsiteX2" fmla="*/ 506340 w 1437653"/>
                <a:gd name="connsiteY2" fmla="*/ 1053646 h 1781175"/>
                <a:gd name="connsiteX3" fmla="*/ 696817 w 1437653"/>
                <a:gd name="connsiteY3" fmla="*/ 696145 h 1781175"/>
                <a:gd name="connsiteX4" fmla="*/ 708391 w 1437653"/>
                <a:gd name="connsiteY4" fmla="*/ 566738 h 1781175"/>
                <a:gd name="connsiteX5" fmla="*/ 522153 w 1437653"/>
                <a:gd name="connsiteY5" fmla="*/ 566738 h 1781175"/>
                <a:gd name="connsiteX6" fmla="*/ 979903 w 1437653"/>
                <a:gd name="connsiteY6" fmla="*/ 0 h 1781175"/>
                <a:gd name="connsiteX7" fmla="*/ 1437653 w 1437653"/>
                <a:gd name="connsiteY7" fmla="*/ 566738 h 1781175"/>
                <a:gd name="connsiteX8" fmla="*/ 1237012 w 1437653"/>
                <a:gd name="connsiteY8" fmla="*/ 566738 h 1781175"/>
                <a:gd name="connsiteX9" fmla="*/ 1232761 w 1437653"/>
                <a:gd name="connsiteY9" fmla="*/ 675416 h 1781175"/>
                <a:gd name="connsiteX10" fmla="*/ 878592 w 1437653"/>
                <a:gd name="connsiteY10" fmla="*/ 1428798 h 1781175"/>
                <a:gd name="connsiteX11" fmla="*/ 0 w 1437653"/>
                <a:gd name="connsiteY11" fmla="*/ 1780954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653" h="1781175">
                  <a:moveTo>
                    <a:pt x="0" y="1780954"/>
                  </a:moveTo>
                  <a:lnTo>
                    <a:pt x="10093" y="1252551"/>
                  </a:lnTo>
                  <a:cubicBezTo>
                    <a:pt x="195602" y="1256094"/>
                    <a:pt x="374633" y="1184335"/>
                    <a:pt x="506340" y="1053646"/>
                  </a:cubicBezTo>
                  <a:cubicBezTo>
                    <a:pt x="605120" y="955629"/>
                    <a:pt x="670959" y="830736"/>
                    <a:pt x="696817" y="696145"/>
                  </a:cubicBezTo>
                  <a:lnTo>
                    <a:pt x="708391" y="566738"/>
                  </a:lnTo>
                  <a:lnTo>
                    <a:pt x="522153" y="566738"/>
                  </a:lnTo>
                  <a:lnTo>
                    <a:pt x="979903" y="0"/>
                  </a:lnTo>
                  <a:lnTo>
                    <a:pt x="1437653" y="566738"/>
                  </a:lnTo>
                  <a:lnTo>
                    <a:pt x="1237012" y="566738"/>
                  </a:lnTo>
                  <a:lnTo>
                    <a:pt x="1232761" y="675416"/>
                  </a:lnTo>
                  <a:cubicBezTo>
                    <a:pt x="1207282" y="959113"/>
                    <a:pt x="1082627" y="1226340"/>
                    <a:pt x="878592" y="1428798"/>
                  </a:cubicBezTo>
                  <a:cubicBezTo>
                    <a:pt x="645409" y="1660179"/>
                    <a:pt x="328439" y="1787227"/>
                    <a:pt x="0" y="17809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551" name="文本框 13"/>
            <p:cNvSpPr txBox="1">
              <a:spLocks noChangeArrowheads="1"/>
            </p:cNvSpPr>
            <p:nvPr/>
          </p:nvSpPr>
          <p:spPr bwMode="auto">
            <a:xfrm rot="7887620">
              <a:off x="5345274" y="1838324"/>
              <a:ext cx="10823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chemeClr val="bg1"/>
                  </a:solidFill>
                </a:rPr>
                <a:t>添加关键字</a:t>
              </a:r>
            </a:p>
          </p:txBody>
        </p:sp>
        <p:sp>
          <p:nvSpPr>
            <p:cNvPr id="22552" name="文本框 14"/>
            <p:cNvSpPr txBox="1">
              <a:spLocks noChangeArrowheads="1"/>
            </p:cNvSpPr>
            <p:nvPr/>
          </p:nvSpPr>
          <p:spPr bwMode="auto">
            <a:xfrm rot="10800000">
              <a:off x="5322908" y="2588056"/>
              <a:ext cx="51328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Impact" pitchFamily="34" charset="0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grpSp>
        <p:nvGrpSpPr>
          <p:cNvPr id="22535" name="组合 15"/>
          <p:cNvGrpSpPr>
            <a:grpSpLocks/>
          </p:cNvGrpSpPr>
          <p:nvPr/>
        </p:nvGrpSpPr>
        <p:grpSpPr bwMode="auto">
          <a:xfrm rot="5400000" flipH="1" flipV="1">
            <a:off x="3825082" y="1955006"/>
            <a:ext cx="1912938" cy="2371725"/>
            <a:chOff x="5019675" y="1262177"/>
            <a:chExt cx="1733549" cy="2147774"/>
          </a:xfrm>
        </p:grpSpPr>
        <p:sp>
          <p:nvSpPr>
            <p:cNvPr id="17" name="任意多边形 16"/>
            <p:cNvSpPr/>
            <p:nvPr/>
          </p:nvSpPr>
          <p:spPr>
            <a:xfrm rot="10800000">
              <a:off x="5019675" y="1262177"/>
              <a:ext cx="1733549" cy="2147774"/>
            </a:xfrm>
            <a:custGeom>
              <a:avLst/>
              <a:gdLst>
                <a:gd name="connsiteX0" fmla="*/ 0 w 1437653"/>
                <a:gd name="connsiteY0" fmla="*/ 1780954 h 1781175"/>
                <a:gd name="connsiteX1" fmla="*/ 10093 w 1437653"/>
                <a:gd name="connsiteY1" fmla="*/ 1252551 h 1781175"/>
                <a:gd name="connsiteX2" fmla="*/ 506340 w 1437653"/>
                <a:gd name="connsiteY2" fmla="*/ 1053646 h 1781175"/>
                <a:gd name="connsiteX3" fmla="*/ 696817 w 1437653"/>
                <a:gd name="connsiteY3" fmla="*/ 696145 h 1781175"/>
                <a:gd name="connsiteX4" fmla="*/ 708391 w 1437653"/>
                <a:gd name="connsiteY4" fmla="*/ 566738 h 1781175"/>
                <a:gd name="connsiteX5" fmla="*/ 522153 w 1437653"/>
                <a:gd name="connsiteY5" fmla="*/ 566738 h 1781175"/>
                <a:gd name="connsiteX6" fmla="*/ 979903 w 1437653"/>
                <a:gd name="connsiteY6" fmla="*/ 0 h 1781175"/>
                <a:gd name="connsiteX7" fmla="*/ 1437653 w 1437653"/>
                <a:gd name="connsiteY7" fmla="*/ 566738 h 1781175"/>
                <a:gd name="connsiteX8" fmla="*/ 1237012 w 1437653"/>
                <a:gd name="connsiteY8" fmla="*/ 566738 h 1781175"/>
                <a:gd name="connsiteX9" fmla="*/ 1232761 w 1437653"/>
                <a:gd name="connsiteY9" fmla="*/ 675416 h 1781175"/>
                <a:gd name="connsiteX10" fmla="*/ 878592 w 1437653"/>
                <a:gd name="connsiteY10" fmla="*/ 1428798 h 1781175"/>
                <a:gd name="connsiteX11" fmla="*/ 0 w 1437653"/>
                <a:gd name="connsiteY11" fmla="*/ 1780954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653" h="1781175">
                  <a:moveTo>
                    <a:pt x="0" y="1780954"/>
                  </a:moveTo>
                  <a:lnTo>
                    <a:pt x="10093" y="1252551"/>
                  </a:lnTo>
                  <a:cubicBezTo>
                    <a:pt x="195602" y="1256094"/>
                    <a:pt x="374633" y="1184335"/>
                    <a:pt x="506340" y="1053646"/>
                  </a:cubicBezTo>
                  <a:cubicBezTo>
                    <a:pt x="605120" y="955629"/>
                    <a:pt x="670959" y="830736"/>
                    <a:pt x="696817" y="696145"/>
                  </a:cubicBezTo>
                  <a:lnTo>
                    <a:pt x="708391" y="566738"/>
                  </a:lnTo>
                  <a:lnTo>
                    <a:pt x="522153" y="566738"/>
                  </a:lnTo>
                  <a:lnTo>
                    <a:pt x="979903" y="0"/>
                  </a:lnTo>
                  <a:lnTo>
                    <a:pt x="1437653" y="566738"/>
                  </a:lnTo>
                  <a:lnTo>
                    <a:pt x="1237012" y="566738"/>
                  </a:lnTo>
                  <a:lnTo>
                    <a:pt x="1232761" y="675416"/>
                  </a:lnTo>
                  <a:cubicBezTo>
                    <a:pt x="1207282" y="959113"/>
                    <a:pt x="1082627" y="1226340"/>
                    <a:pt x="878592" y="1428798"/>
                  </a:cubicBezTo>
                  <a:cubicBezTo>
                    <a:pt x="645409" y="1660179"/>
                    <a:pt x="328439" y="1787227"/>
                    <a:pt x="0" y="178095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548" name="文本框 17"/>
            <p:cNvSpPr txBox="1">
              <a:spLocks noChangeArrowheads="1"/>
            </p:cNvSpPr>
            <p:nvPr/>
          </p:nvSpPr>
          <p:spPr bwMode="auto">
            <a:xfrm rot="8039922">
              <a:off x="5345274" y="1838324"/>
              <a:ext cx="10823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chemeClr val="bg1"/>
                  </a:solidFill>
                </a:rPr>
                <a:t>添加关键字</a:t>
              </a:r>
            </a:p>
          </p:txBody>
        </p:sp>
        <p:sp>
          <p:nvSpPr>
            <p:cNvPr id="22549" name="文本框 18"/>
            <p:cNvSpPr txBox="1">
              <a:spLocks noChangeArrowheads="1"/>
            </p:cNvSpPr>
            <p:nvPr/>
          </p:nvSpPr>
          <p:spPr bwMode="auto">
            <a:xfrm rot="5400000">
              <a:off x="5327716" y="2588058"/>
              <a:ext cx="5036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chemeClr val="bg1"/>
                  </a:solidFill>
                  <a:latin typeface="Impact" pitchFamily="34" charset="0"/>
                </a:rPr>
                <a:t>04</a:t>
              </a:r>
              <a:endParaRPr lang="zh-CN" altLang="en-US" sz="2400">
                <a:solidFill>
                  <a:schemeClr val="bg1"/>
                </a:solidFill>
                <a:latin typeface="Impact" pitchFamily="34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8850314" y="3946525"/>
            <a:ext cx="2371726" cy="15261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倍行距。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850313" y="3609975"/>
            <a:ext cx="2308324" cy="40011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+mn-lt"/>
                <a:ea typeface="+mn-ea"/>
              </a:rPr>
              <a:t>添加幻灯片正文标题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727950" y="1211263"/>
            <a:ext cx="2643188" cy="1156855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倍行距。</a:t>
            </a:r>
          </a:p>
        </p:txBody>
      </p:sp>
      <p:sp>
        <p:nvSpPr>
          <p:cNvPr id="22539" name="文本框 22"/>
          <p:cNvSpPr txBox="1">
            <a:spLocks noChangeArrowheads="1"/>
          </p:cNvSpPr>
          <p:nvPr/>
        </p:nvSpPr>
        <p:spPr bwMode="auto">
          <a:xfrm>
            <a:off x="7727950" y="876300"/>
            <a:ext cx="23083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accent2"/>
                </a:solidFill>
              </a:rPr>
              <a:t>添加幻灯片正文标题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090514" y="2381038"/>
            <a:ext cx="2284232" cy="152618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倍行距。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090513" y="2030383"/>
            <a:ext cx="2308324" cy="40011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+mn-lt"/>
                <a:ea typeface="+mn-ea"/>
              </a:rPr>
              <a:t>添加幻灯片正文标题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779588" y="5159375"/>
            <a:ext cx="2643187" cy="1156855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倍行距。</a:t>
            </a:r>
          </a:p>
        </p:txBody>
      </p:sp>
      <p:sp>
        <p:nvSpPr>
          <p:cNvPr id="22543" name="文本框 26"/>
          <p:cNvSpPr txBox="1">
            <a:spLocks noChangeArrowheads="1"/>
          </p:cNvSpPr>
          <p:nvPr/>
        </p:nvSpPr>
        <p:spPr bwMode="auto">
          <a:xfrm>
            <a:off x="2114451" y="4822825"/>
            <a:ext cx="23083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r" eaLnBrk="1" hangingPunct="1"/>
            <a:r>
              <a:rPr lang="zh-CN" altLang="en-US" sz="2000" b="1">
                <a:solidFill>
                  <a:schemeClr val="accent2"/>
                </a:solidFill>
              </a:rPr>
              <a:t>添加幻灯片正文标题</a:t>
            </a:r>
          </a:p>
        </p:txBody>
      </p:sp>
      <p:grpSp>
        <p:nvGrpSpPr>
          <p:cNvPr id="22544" name="组合 27"/>
          <p:cNvGrpSpPr>
            <a:grpSpLocks/>
          </p:cNvGrpSpPr>
          <p:nvPr/>
        </p:nvGrpSpPr>
        <p:grpSpPr bwMode="auto">
          <a:xfrm>
            <a:off x="331788" y="222250"/>
            <a:ext cx="1353463" cy="400110"/>
            <a:chOff x="331599" y="222348"/>
            <a:chExt cx="1353513" cy="400170"/>
          </a:xfrm>
        </p:grpSpPr>
        <p:sp>
          <p:nvSpPr>
            <p:cNvPr id="29" name="矩形 28"/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74479" y="222348"/>
              <a:ext cx="1210633" cy="4001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n-ea"/>
                  <a:ea typeface="+mn-ea"/>
                </a:rPr>
                <a:t>特征工程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算法与模型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1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22"/>
          <p:cNvGrpSpPr>
            <a:grpSpLocks/>
          </p:cNvGrpSpPr>
          <p:nvPr/>
        </p:nvGrpSpPr>
        <p:grpSpPr bwMode="auto">
          <a:xfrm>
            <a:off x="900113" y="1508125"/>
            <a:ext cx="5137150" cy="1662113"/>
            <a:chOff x="900576" y="1507347"/>
            <a:chExt cx="5136425" cy="1662362"/>
          </a:xfrm>
        </p:grpSpPr>
        <p:sp>
          <p:nvSpPr>
            <p:cNvPr id="24" name="任意多边形 23"/>
            <p:cNvSpPr/>
            <p:nvPr/>
          </p:nvSpPr>
          <p:spPr>
            <a:xfrm>
              <a:off x="900576" y="1507347"/>
              <a:ext cx="5136425" cy="1662362"/>
            </a:xfrm>
            <a:custGeom>
              <a:avLst/>
              <a:gdLst>
                <a:gd name="connsiteX0" fmla="*/ 5136425 w 5136425"/>
                <a:gd name="connsiteY0" fmla="*/ 0 h 1662362"/>
                <a:gd name="connsiteX1" fmla="*/ 5136425 w 5136425"/>
                <a:gd name="connsiteY1" fmla="*/ 671661 h 1662362"/>
                <a:gd name="connsiteX2" fmla="*/ 5076923 w 5136425"/>
                <a:gd name="connsiteY2" fmla="*/ 674666 h 1662362"/>
                <a:gd name="connsiteX3" fmla="*/ 4157586 w 5136425"/>
                <a:gd name="connsiteY3" fmla="*/ 1505848 h 1662362"/>
                <a:gd name="connsiteX4" fmla="*/ 4141808 w 5136425"/>
                <a:gd name="connsiteY4" fmla="*/ 1662362 h 1662362"/>
                <a:gd name="connsiteX5" fmla="*/ 3871450 w 5136425"/>
                <a:gd name="connsiteY5" fmla="*/ 1662362 h 1662362"/>
                <a:gd name="connsiteX6" fmla="*/ 3473248 w 5136425"/>
                <a:gd name="connsiteY6" fmla="*/ 1662362 h 1662362"/>
                <a:gd name="connsiteX7" fmla="*/ 0 w 5136425"/>
                <a:gd name="connsiteY7" fmla="*/ 1662362 h 1662362"/>
                <a:gd name="connsiteX8" fmla="*/ 0 w 5136425"/>
                <a:gd name="connsiteY8" fmla="*/ 969153 h 1662362"/>
                <a:gd name="connsiteX9" fmla="*/ 3650849 w 5136425"/>
                <a:gd name="connsiteY9" fmla="*/ 969153 h 1662362"/>
                <a:gd name="connsiteX10" fmla="*/ 3666876 w 5136425"/>
                <a:gd name="connsiteY10" fmla="*/ 933844 h 1662362"/>
                <a:gd name="connsiteX11" fmla="*/ 4292555 w 5136425"/>
                <a:gd name="connsiteY11" fmla="*/ 258546 h 1662362"/>
                <a:gd name="connsiteX12" fmla="*/ 5096701 w 5136425"/>
                <a:gd name="connsiteY12" fmla="*/ 1175 h 166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425" h="1662362">
                  <a:moveTo>
                    <a:pt x="5136425" y="0"/>
                  </a:moveTo>
                  <a:lnTo>
                    <a:pt x="5136425" y="671661"/>
                  </a:lnTo>
                  <a:lnTo>
                    <a:pt x="5076923" y="674666"/>
                  </a:lnTo>
                  <a:cubicBezTo>
                    <a:pt x="4619033" y="721167"/>
                    <a:pt x="4248306" y="1062509"/>
                    <a:pt x="4157586" y="1505848"/>
                  </a:cubicBezTo>
                  <a:lnTo>
                    <a:pt x="4141808" y="1662362"/>
                  </a:lnTo>
                  <a:lnTo>
                    <a:pt x="3871450" y="1662362"/>
                  </a:lnTo>
                  <a:lnTo>
                    <a:pt x="3473248" y="1662362"/>
                  </a:lnTo>
                  <a:lnTo>
                    <a:pt x="0" y="1662362"/>
                  </a:lnTo>
                  <a:lnTo>
                    <a:pt x="0" y="969153"/>
                  </a:lnTo>
                  <a:lnTo>
                    <a:pt x="3650849" y="969153"/>
                  </a:lnTo>
                  <a:lnTo>
                    <a:pt x="3666876" y="933844"/>
                  </a:lnTo>
                  <a:cubicBezTo>
                    <a:pt x="3808197" y="661729"/>
                    <a:pt x="4021663" y="426607"/>
                    <a:pt x="4292555" y="258546"/>
                  </a:cubicBezTo>
                  <a:cubicBezTo>
                    <a:pt x="4540228" y="104892"/>
                    <a:pt x="4816805" y="19144"/>
                    <a:pt x="5096701" y="1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432" name="文本框 24"/>
            <p:cNvSpPr txBox="1">
              <a:spLocks noChangeArrowheads="1"/>
            </p:cNvSpPr>
            <p:nvPr/>
          </p:nvSpPr>
          <p:spPr bwMode="auto">
            <a:xfrm>
              <a:off x="1057275" y="2647950"/>
              <a:ext cx="1979750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</a:rPr>
                <a:t>在此添加小标题</a:t>
              </a:r>
            </a:p>
          </p:txBody>
        </p:sp>
      </p:grpSp>
      <p:grpSp>
        <p:nvGrpSpPr>
          <p:cNvPr id="17411" name="组合 25"/>
          <p:cNvGrpSpPr>
            <a:grpSpLocks/>
          </p:cNvGrpSpPr>
          <p:nvPr/>
        </p:nvGrpSpPr>
        <p:grpSpPr bwMode="auto">
          <a:xfrm>
            <a:off x="900113" y="3279775"/>
            <a:ext cx="5137150" cy="1662113"/>
            <a:chOff x="900576" y="3278996"/>
            <a:chExt cx="5136425" cy="1662362"/>
          </a:xfrm>
        </p:grpSpPr>
        <p:sp>
          <p:nvSpPr>
            <p:cNvPr id="27" name="任意多边形 26"/>
            <p:cNvSpPr/>
            <p:nvPr/>
          </p:nvSpPr>
          <p:spPr>
            <a:xfrm>
              <a:off x="900576" y="3278996"/>
              <a:ext cx="5136425" cy="1662362"/>
            </a:xfrm>
            <a:custGeom>
              <a:avLst/>
              <a:gdLst>
                <a:gd name="connsiteX0" fmla="*/ 0 w 5136425"/>
                <a:gd name="connsiteY0" fmla="*/ 0 h 1662362"/>
                <a:gd name="connsiteX1" fmla="*/ 3473248 w 5136425"/>
                <a:gd name="connsiteY1" fmla="*/ 0 h 1662362"/>
                <a:gd name="connsiteX2" fmla="*/ 3692025 w 5136425"/>
                <a:gd name="connsiteY2" fmla="*/ 0 h 1662362"/>
                <a:gd name="connsiteX3" fmla="*/ 4141808 w 5136425"/>
                <a:gd name="connsiteY3" fmla="*/ 0 h 1662362"/>
                <a:gd name="connsiteX4" fmla="*/ 4157586 w 5136425"/>
                <a:gd name="connsiteY4" fmla="*/ 156515 h 1662362"/>
                <a:gd name="connsiteX5" fmla="*/ 5076923 w 5136425"/>
                <a:gd name="connsiteY5" fmla="*/ 987698 h 1662362"/>
                <a:gd name="connsiteX6" fmla="*/ 5136425 w 5136425"/>
                <a:gd name="connsiteY6" fmla="*/ 990702 h 1662362"/>
                <a:gd name="connsiteX7" fmla="*/ 5136425 w 5136425"/>
                <a:gd name="connsiteY7" fmla="*/ 1662362 h 1662362"/>
                <a:gd name="connsiteX8" fmla="*/ 5096701 w 5136425"/>
                <a:gd name="connsiteY8" fmla="*/ 1661187 h 1662362"/>
                <a:gd name="connsiteX9" fmla="*/ 4292555 w 5136425"/>
                <a:gd name="connsiteY9" fmla="*/ 1403816 h 1662362"/>
                <a:gd name="connsiteX10" fmla="*/ 3666876 w 5136425"/>
                <a:gd name="connsiteY10" fmla="*/ 728518 h 1662362"/>
                <a:gd name="connsiteX11" fmla="*/ 3650849 w 5136425"/>
                <a:gd name="connsiteY11" fmla="*/ 693209 h 1662362"/>
                <a:gd name="connsiteX12" fmla="*/ 0 w 5136425"/>
                <a:gd name="connsiteY12" fmla="*/ 693209 h 166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425" h="1662362">
                  <a:moveTo>
                    <a:pt x="0" y="0"/>
                  </a:moveTo>
                  <a:lnTo>
                    <a:pt x="3473248" y="0"/>
                  </a:lnTo>
                  <a:lnTo>
                    <a:pt x="3692025" y="0"/>
                  </a:lnTo>
                  <a:lnTo>
                    <a:pt x="4141808" y="0"/>
                  </a:lnTo>
                  <a:lnTo>
                    <a:pt x="4157586" y="156515"/>
                  </a:lnTo>
                  <a:cubicBezTo>
                    <a:pt x="4248306" y="599854"/>
                    <a:pt x="4619033" y="941197"/>
                    <a:pt x="5076923" y="987698"/>
                  </a:cubicBezTo>
                  <a:lnTo>
                    <a:pt x="5136425" y="990702"/>
                  </a:lnTo>
                  <a:lnTo>
                    <a:pt x="5136425" y="1662362"/>
                  </a:lnTo>
                  <a:lnTo>
                    <a:pt x="5096701" y="1661187"/>
                  </a:lnTo>
                  <a:cubicBezTo>
                    <a:pt x="4816805" y="1643218"/>
                    <a:pt x="4540228" y="1557470"/>
                    <a:pt x="4292555" y="1403816"/>
                  </a:cubicBezTo>
                  <a:cubicBezTo>
                    <a:pt x="4021663" y="1235756"/>
                    <a:pt x="3808197" y="1000633"/>
                    <a:pt x="3666876" y="728518"/>
                  </a:cubicBezTo>
                  <a:lnTo>
                    <a:pt x="3650849" y="693209"/>
                  </a:lnTo>
                  <a:lnTo>
                    <a:pt x="0" y="6932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430" name="文本框 27"/>
            <p:cNvSpPr txBox="1">
              <a:spLocks noChangeArrowheads="1"/>
            </p:cNvSpPr>
            <p:nvPr/>
          </p:nvSpPr>
          <p:spPr bwMode="auto">
            <a:xfrm>
              <a:off x="1057275" y="3448050"/>
              <a:ext cx="1979750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</a:rPr>
                <a:t>在此添加小标题</a:t>
              </a:r>
            </a:p>
          </p:txBody>
        </p:sp>
      </p:grpSp>
      <p:grpSp>
        <p:nvGrpSpPr>
          <p:cNvPr id="17412" name="组合 28"/>
          <p:cNvGrpSpPr>
            <a:grpSpLocks/>
          </p:cNvGrpSpPr>
          <p:nvPr/>
        </p:nvGrpSpPr>
        <p:grpSpPr bwMode="auto">
          <a:xfrm>
            <a:off x="6154738" y="1508125"/>
            <a:ext cx="5137150" cy="1662113"/>
            <a:chOff x="6154998" y="1507347"/>
            <a:chExt cx="5136426" cy="1662362"/>
          </a:xfrm>
        </p:grpSpPr>
        <p:sp>
          <p:nvSpPr>
            <p:cNvPr id="30" name="任意多边形 29"/>
            <p:cNvSpPr/>
            <p:nvPr/>
          </p:nvSpPr>
          <p:spPr>
            <a:xfrm flipH="1">
              <a:off x="6154998" y="1507347"/>
              <a:ext cx="5136426" cy="1662362"/>
            </a:xfrm>
            <a:custGeom>
              <a:avLst/>
              <a:gdLst>
                <a:gd name="connsiteX0" fmla="*/ 5136426 w 5136426"/>
                <a:gd name="connsiteY0" fmla="*/ 0 h 1662362"/>
                <a:gd name="connsiteX1" fmla="*/ 5096702 w 5136426"/>
                <a:gd name="connsiteY1" fmla="*/ 1175 h 1662362"/>
                <a:gd name="connsiteX2" fmla="*/ 4292556 w 5136426"/>
                <a:gd name="connsiteY2" fmla="*/ 258546 h 1662362"/>
                <a:gd name="connsiteX3" fmla="*/ 3666877 w 5136426"/>
                <a:gd name="connsiteY3" fmla="*/ 933844 h 1662362"/>
                <a:gd name="connsiteX4" fmla="*/ 3650850 w 5136426"/>
                <a:gd name="connsiteY4" fmla="*/ 969153 h 1662362"/>
                <a:gd name="connsiteX5" fmla="*/ 0 w 5136426"/>
                <a:gd name="connsiteY5" fmla="*/ 969153 h 1662362"/>
                <a:gd name="connsiteX6" fmla="*/ 0 w 5136426"/>
                <a:gd name="connsiteY6" fmla="*/ 1662362 h 1662362"/>
                <a:gd name="connsiteX7" fmla="*/ 3473249 w 5136426"/>
                <a:gd name="connsiteY7" fmla="*/ 1662362 h 1662362"/>
                <a:gd name="connsiteX8" fmla="*/ 3871450 w 5136426"/>
                <a:gd name="connsiteY8" fmla="*/ 1662362 h 1662362"/>
                <a:gd name="connsiteX9" fmla="*/ 4164558 w 5136426"/>
                <a:gd name="connsiteY9" fmla="*/ 1662362 h 1662362"/>
                <a:gd name="connsiteX10" fmla="*/ 4180336 w 5136426"/>
                <a:gd name="connsiteY10" fmla="*/ 1505848 h 1662362"/>
                <a:gd name="connsiteX11" fmla="*/ 5099673 w 5136426"/>
                <a:gd name="connsiteY11" fmla="*/ 674666 h 1662362"/>
                <a:gd name="connsiteX12" fmla="*/ 5136426 w 5136426"/>
                <a:gd name="connsiteY12" fmla="*/ 672810 h 166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426" h="1662362">
                  <a:moveTo>
                    <a:pt x="5136426" y="0"/>
                  </a:moveTo>
                  <a:lnTo>
                    <a:pt x="5096702" y="1175"/>
                  </a:lnTo>
                  <a:cubicBezTo>
                    <a:pt x="4816806" y="19144"/>
                    <a:pt x="4540229" y="104892"/>
                    <a:pt x="4292556" y="258546"/>
                  </a:cubicBezTo>
                  <a:cubicBezTo>
                    <a:pt x="4021664" y="426607"/>
                    <a:pt x="3808198" y="661729"/>
                    <a:pt x="3666877" y="933844"/>
                  </a:cubicBezTo>
                  <a:lnTo>
                    <a:pt x="3650850" y="969153"/>
                  </a:lnTo>
                  <a:lnTo>
                    <a:pt x="0" y="969153"/>
                  </a:lnTo>
                  <a:lnTo>
                    <a:pt x="0" y="1662362"/>
                  </a:lnTo>
                  <a:lnTo>
                    <a:pt x="3473249" y="1662362"/>
                  </a:lnTo>
                  <a:lnTo>
                    <a:pt x="3871450" y="1662362"/>
                  </a:lnTo>
                  <a:lnTo>
                    <a:pt x="4164558" y="1662362"/>
                  </a:lnTo>
                  <a:lnTo>
                    <a:pt x="4180336" y="1505848"/>
                  </a:lnTo>
                  <a:cubicBezTo>
                    <a:pt x="4271056" y="1062509"/>
                    <a:pt x="4641783" y="721167"/>
                    <a:pt x="5099673" y="674666"/>
                  </a:cubicBezTo>
                  <a:lnTo>
                    <a:pt x="5136426" y="6728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428" name="文本框 30"/>
            <p:cNvSpPr txBox="1">
              <a:spLocks noChangeArrowheads="1"/>
            </p:cNvSpPr>
            <p:nvPr/>
          </p:nvSpPr>
          <p:spPr bwMode="auto">
            <a:xfrm>
              <a:off x="9135926" y="2647950"/>
              <a:ext cx="1979750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r" eaLnBrk="1" hangingPunct="1"/>
              <a:r>
                <a:rPr lang="zh-CN" altLang="en-US" sz="2000" dirty="0">
                  <a:solidFill>
                    <a:schemeClr val="bg1"/>
                  </a:solidFill>
                </a:rPr>
                <a:t>在此添加小标题</a:t>
              </a:r>
            </a:p>
          </p:txBody>
        </p:sp>
      </p:grpSp>
      <p:grpSp>
        <p:nvGrpSpPr>
          <p:cNvPr id="17413" name="组合 31"/>
          <p:cNvGrpSpPr>
            <a:grpSpLocks/>
          </p:cNvGrpSpPr>
          <p:nvPr/>
        </p:nvGrpSpPr>
        <p:grpSpPr bwMode="auto">
          <a:xfrm>
            <a:off x="6154738" y="3279775"/>
            <a:ext cx="5137150" cy="1662113"/>
            <a:chOff x="6154999" y="3278997"/>
            <a:chExt cx="5136425" cy="1662362"/>
          </a:xfrm>
        </p:grpSpPr>
        <p:sp>
          <p:nvSpPr>
            <p:cNvPr id="33" name="任意多边形 32"/>
            <p:cNvSpPr/>
            <p:nvPr/>
          </p:nvSpPr>
          <p:spPr>
            <a:xfrm flipH="1" flipV="1">
              <a:off x="6154999" y="3278997"/>
              <a:ext cx="5136425" cy="1662362"/>
            </a:xfrm>
            <a:custGeom>
              <a:avLst/>
              <a:gdLst>
                <a:gd name="connsiteX0" fmla="*/ 4164558 w 5136425"/>
                <a:gd name="connsiteY0" fmla="*/ 1662362 h 1662362"/>
                <a:gd name="connsiteX1" fmla="*/ 3871451 w 5136425"/>
                <a:gd name="connsiteY1" fmla="*/ 1662362 h 1662362"/>
                <a:gd name="connsiteX2" fmla="*/ 3473248 w 5136425"/>
                <a:gd name="connsiteY2" fmla="*/ 1662362 h 1662362"/>
                <a:gd name="connsiteX3" fmla="*/ 0 w 5136425"/>
                <a:gd name="connsiteY3" fmla="*/ 1662362 h 1662362"/>
                <a:gd name="connsiteX4" fmla="*/ 0 w 5136425"/>
                <a:gd name="connsiteY4" fmla="*/ 969153 h 1662362"/>
                <a:gd name="connsiteX5" fmla="*/ 3650849 w 5136425"/>
                <a:gd name="connsiteY5" fmla="*/ 969153 h 1662362"/>
                <a:gd name="connsiteX6" fmla="*/ 3666876 w 5136425"/>
                <a:gd name="connsiteY6" fmla="*/ 933844 h 1662362"/>
                <a:gd name="connsiteX7" fmla="*/ 4292555 w 5136425"/>
                <a:gd name="connsiteY7" fmla="*/ 258546 h 1662362"/>
                <a:gd name="connsiteX8" fmla="*/ 5096701 w 5136425"/>
                <a:gd name="connsiteY8" fmla="*/ 1175 h 1662362"/>
                <a:gd name="connsiteX9" fmla="*/ 5136425 w 5136425"/>
                <a:gd name="connsiteY9" fmla="*/ 0 h 1662362"/>
                <a:gd name="connsiteX10" fmla="*/ 5136425 w 5136425"/>
                <a:gd name="connsiteY10" fmla="*/ 672810 h 1662362"/>
                <a:gd name="connsiteX11" fmla="*/ 5099673 w 5136425"/>
                <a:gd name="connsiteY11" fmla="*/ 674666 h 1662362"/>
                <a:gd name="connsiteX12" fmla="*/ 4180336 w 5136425"/>
                <a:gd name="connsiteY12" fmla="*/ 1505848 h 166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425" h="1662362">
                  <a:moveTo>
                    <a:pt x="4164558" y="1662362"/>
                  </a:moveTo>
                  <a:lnTo>
                    <a:pt x="3871451" y="1662362"/>
                  </a:lnTo>
                  <a:lnTo>
                    <a:pt x="3473248" y="1662362"/>
                  </a:lnTo>
                  <a:lnTo>
                    <a:pt x="0" y="1662362"/>
                  </a:lnTo>
                  <a:lnTo>
                    <a:pt x="0" y="969153"/>
                  </a:lnTo>
                  <a:lnTo>
                    <a:pt x="3650849" y="969153"/>
                  </a:lnTo>
                  <a:lnTo>
                    <a:pt x="3666876" y="933844"/>
                  </a:lnTo>
                  <a:cubicBezTo>
                    <a:pt x="3808197" y="661729"/>
                    <a:pt x="4021663" y="426607"/>
                    <a:pt x="4292555" y="258546"/>
                  </a:cubicBezTo>
                  <a:cubicBezTo>
                    <a:pt x="4540228" y="104892"/>
                    <a:pt x="4816805" y="19144"/>
                    <a:pt x="5096701" y="1175"/>
                  </a:cubicBezTo>
                  <a:lnTo>
                    <a:pt x="5136425" y="0"/>
                  </a:lnTo>
                  <a:lnTo>
                    <a:pt x="5136425" y="672810"/>
                  </a:lnTo>
                  <a:lnTo>
                    <a:pt x="5099673" y="674666"/>
                  </a:lnTo>
                  <a:cubicBezTo>
                    <a:pt x="4641783" y="721167"/>
                    <a:pt x="4271056" y="1062509"/>
                    <a:pt x="4180336" y="15058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426" name="文本框 33"/>
            <p:cNvSpPr txBox="1">
              <a:spLocks noChangeArrowheads="1"/>
            </p:cNvSpPr>
            <p:nvPr/>
          </p:nvSpPr>
          <p:spPr bwMode="auto">
            <a:xfrm>
              <a:off x="9135926" y="3448050"/>
              <a:ext cx="1979750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r" eaLnBrk="1" hangingPunct="1"/>
              <a:r>
                <a:rPr lang="zh-CN" altLang="en-US" sz="2000" dirty="0">
                  <a:solidFill>
                    <a:schemeClr val="bg1"/>
                  </a:solidFill>
                </a:rPr>
                <a:t>在此添加小标题</a:t>
              </a:r>
            </a:p>
          </p:txBody>
        </p:sp>
      </p:grpSp>
      <p:grpSp>
        <p:nvGrpSpPr>
          <p:cNvPr id="17414" name="组合 34"/>
          <p:cNvGrpSpPr>
            <a:grpSpLocks/>
          </p:cNvGrpSpPr>
          <p:nvPr/>
        </p:nvGrpSpPr>
        <p:grpSpPr bwMode="auto">
          <a:xfrm>
            <a:off x="331788" y="222250"/>
            <a:ext cx="4697519" cy="400110"/>
            <a:chOff x="331599" y="222348"/>
            <a:chExt cx="4697694" cy="400170"/>
          </a:xfrm>
        </p:grpSpPr>
        <p:sp>
          <p:nvSpPr>
            <p:cNvPr id="36" name="矩形 35"/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74479" y="222348"/>
              <a:ext cx="4554814" cy="4001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n-ea"/>
                  <a:ea typeface="+mn-ea"/>
                </a:rPr>
                <a:t>机器学习算法（</a:t>
              </a:r>
              <a:r>
                <a:rPr lang="en-US" altLang="zh-CN" sz="2000" dirty="0">
                  <a:latin typeface="+mn-ea"/>
                  <a:ea typeface="+mn-ea"/>
                </a:rPr>
                <a:t>LGB</a:t>
              </a:r>
              <a:r>
                <a:rPr lang="zh-CN" altLang="en-US" sz="2000" dirty="0">
                  <a:latin typeface="+mn-ea"/>
                  <a:ea typeface="+mn-ea"/>
                </a:rPr>
                <a:t>，</a:t>
              </a:r>
              <a:r>
                <a:rPr lang="en-US" altLang="zh-CN" sz="2000" dirty="0" err="1">
                  <a:latin typeface="+mn-ea"/>
                  <a:ea typeface="+mn-ea"/>
                </a:rPr>
                <a:t>xgb,catboost</a:t>
              </a:r>
              <a:r>
                <a:rPr lang="zh-CN" altLang="en-US" sz="2000" dirty="0">
                  <a:latin typeface="+mn-ea"/>
                  <a:ea typeface="+mn-ea"/>
                </a:rPr>
                <a:t>）</a:t>
              </a:r>
            </a:p>
          </p:txBody>
        </p:sp>
      </p:grpSp>
      <p:sp>
        <p:nvSpPr>
          <p:cNvPr id="38" name="椭圆 37"/>
          <p:cNvSpPr/>
          <p:nvPr/>
        </p:nvSpPr>
        <p:spPr>
          <a:xfrm>
            <a:off x="5273675" y="2403475"/>
            <a:ext cx="1644650" cy="1643063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00112" y="1391196"/>
            <a:ext cx="3864416" cy="787523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00112" y="4324982"/>
            <a:ext cx="4033838" cy="787523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</a:t>
            </a:r>
            <a:endParaRPr lang="en-US" altLang="zh-CN" sz="1600" dirty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458294" y="4327958"/>
            <a:ext cx="3786189" cy="115685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</a:t>
            </a:r>
            <a:endParaRPr lang="en-US" altLang="zh-CN" sz="1600" dirty="0">
              <a:latin typeface="+mn-ea"/>
              <a:ea typeface="+mn-ea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361109" y="1398588"/>
            <a:ext cx="3930778" cy="787523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17420" name="文本框 42"/>
          <p:cNvSpPr txBox="1">
            <a:spLocks noChangeArrowheads="1"/>
          </p:cNvSpPr>
          <p:nvPr/>
        </p:nvSpPr>
        <p:spPr bwMode="auto">
          <a:xfrm>
            <a:off x="5657850" y="3325813"/>
            <a:ext cx="87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</a:rPr>
              <a:t>关键字</a:t>
            </a:r>
          </a:p>
        </p:txBody>
      </p:sp>
      <p:sp>
        <p:nvSpPr>
          <p:cNvPr id="44" name="矩形 43"/>
          <p:cNvSpPr/>
          <p:nvPr/>
        </p:nvSpPr>
        <p:spPr>
          <a:xfrm>
            <a:off x="2349500" y="5567936"/>
            <a:ext cx="7493000" cy="787523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倍行距和居中对齐方式。请在此处添加正文，根据需要调整字体与字号</a:t>
            </a:r>
          </a:p>
        </p:txBody>
      </p:sp>
      <p:sp>
        <p:nvSpPr>
          <p:cNvPr id="17422" name="Freeform 38"/>
          <p:cNvSpPr>
            <a:spLocks noEditPoints="1"/>
          </p:cNvSpPr>
          <p:nvPr/>
        </p:nvSpPr>
        <p:spPr bwMode="auto">
          <a:xfrm>
            <a:off x="5853113" y="2684463"/>
            <a:ext cx="485775" cy="565150"/>
          </a:xfrm>
          <a:custGeom>
            <a:avLst/>
            <a:gdLst>
              <a:gd name="T0" fmla="*/ 2147483647 w 83"/>
              <a:gd name="T1" fmla="*/ 2147483647 h 97"/>
              <a:gd name="T2" fmla="*/ 2147483647 w 83"/>
              <a:gd name="T3" fmla="*/ 2147483647 h 97"/>
              <a:gd name="T4" fmla="*/ 2147483647 w 83"/>
              <a:gd name="T5" fmla="*/ 2147483647 h 97"/>
              <a:gd name="T6" fmla="*/ 2147483647 w 83"/>
              <a:gd name="T7" fmla="*/ 2147483647 h 97"/>
              <a:gd name="T8" fmla="*/ 2147483647 w 83"/>
              <a:gd name="T9" fmla="*/ 2147483647 h 97"/>
              <a:gd name="T10" fmla="*/ 2147483647 w 83"/>
              <a:gd name="T11" fmla="*/ 2147483647 h 97"/>
              <a:gd name="T12" fmla="*/ 2147483647 w 83"/>
              <a:gd name="T13" fmla="*/ 2147483647 h 97"/>
              <a:gd name="T14" fmla="*/ 2147483647 w 83"/>
              <a:gd name="T15" fmla="*/ 2147483647 h 97"/>
              <a:gd name="T16" fmla="*/ 2147483647 w 83"/>
              <a:gd name="T17" fmla="*/ 2147483647 h 97"/>
              <a:gd name="T18" fmla="*/ 2147483647 w 83"/>
              <a:gd name="T19" fmla="*/ 2147483647 h 97"/>
              <a:gd name="T20" fmla="*/ 2147483647 w 83"/>
              <a:gd name="T21" fmla="*/ 2147483647 h 97"/>
              <a:gd name="T22" fmla="*/ 2147483647 w 83"/>
              <a:gd name="T23" fmla="*/ 2147483647 h 97"/>
              <a:gd name="T24" fmla="*/ 2147483647 w 83"/>
              <a:gd name="T25" fmla="*/ 2147483647 h 97"/>
              <a:gd name="T26" fmla="*/ 2147483647 w 83"/>
              <a:gd name="T27" fmla="*/ 2147483647 h 97"/>
              <a:gd name="T28" fmla="*/ 2147483647 w 83"/>
              <a:gd name="T29" fmla="*/ 2147483647 h 97"/>
              <a:gd name="T30" fmla="*/ 2147483647 w 83"/>
              <a:gd name="T31" fmla="*/ 2147483647 h 97"/>
              <a:gd name="T32" fmla="*/ 2147483647 w 83"/>
              <a:gd name="T33" fmla="*/ 2147483647 h 97"/>
              <a:gd name="T34" fmla="*/ 2147483647 w 83"/>
              <a:gd name="T35" fmla="*/ 2147483647 h 97"/>
              <a:gd name="T36" fmla="*/ 2147483647 w 83"/>
              <a:gd name="T37" fmla="*/ 2147483647 h 97"/>
              <a:gd name="T38" fmla="*/ 2147483647 w 83"/>
              <a:gd name="T39" fmla="*/ 2147483647 h 97"/>
              <a:gd name="T40" fmla="*/ 2147483647 w 83"/>
              <a:gd name="T41" fmla="*/ 2147483647 h 97"/>
              <a:gd name="T42" fmla="*/ 2147483647 w 83"/>
              <a:gd name="T43" fmla="*/ 2147483647 h 97"/>
              <a:gd name="T44" fmla="*/ 2147483647 w 83"/>
              <a:gd name="T45" fmla="*/ 2147483647 h 97"/>
              <a:gd name="T46" fmla="*/ 2147483647 w 83"/>
              <a:gd name="T47" fmla="*/ 2147483647 h 97"/>
              <a:gd name="T48" fmla="*/ 2147483647 w 83"/>
              <a:gd name="T49" fmla="*/ 2147483647 h 97"/>
              <a:gd name="T50" fmla="*/ 2147483647 w 83"/>
              <a:gd name="T51" fmla="*/ 2147483647 h 97"/>
              <a:gd name="T52" fmla="*/ 2147483647 w 83"/>
              <a:gd name="T53" fmla="*/ 2147483647 h 97"/>
              <a:gd name="T54" fmla="*/ 2147483647 w 83"/>
              <a:gd name="T55" fmla="*/ 2147483647 h 97"/>
              <a:gd name="T56" fmla="*/ 2147483647 w 83"/>
              <a:gd name="T57" fmla="*/ 2147483647 h 97"/>
              <a:gd name="T58" fmla="*/ 2147483647 w 83"/>
              <a:gd name="T59" fmla="*/ 2147483647 h 97"/>
              <a:gd name="T60" fmla="*/ 2147483647 w 83"/>
              <a:gd name="T61" fmla="*/ 2147483647 h 97"/>
              <a:gd name="T62" fmla="*/ 2147483647 w 83"/>
              <a:gd name="T63" fmla="*/ 2147483647 h 97"/>
              <a:gd name="T64" fmla="*/ 2147483647 w 83"/>
              <a:gd name="T65" fmla="*/ 2147483647 h 97"/>
              <a:gd name="T66" fmla="*/ 2147483647 w 83"/>
              <a:gd name="T67" fmla="*/ 2147483647 h 9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3" h="97">
                <a:moveTo>
                  <a:pt x="69" y="32"/>
                </a:moveTo>
                <a:cubicBezTo>
                  <a:pt x="69" y="32"/>
                  <a:pt x="69" y="32"/>
                  <a:pt x="70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4"/>
                  <a:pt x="71" y="34"/>
                  <a:pt x="71" y="34"/>
                </a:cubicBezTo>
                <a:cubicBezTo>
                  <a:pt x="71" y="37"/>
                  <a:pt x="70" y="40"/>
                  <a:pt x="69" y="42"/>
                </a:cubicBezTo>
                <a:cubicBezTo>
                  <a:pt x="69" y="44"/>
                  <a:pt x="68" y="45"/>
                  <a:pt x="66" y="46"/>
                </a:cubicBezTo>
                <a:cubicBezTo>
                  <a:pt x="64" y="51"/>
                  <a:pt x="62" y="56"/>
                  <a:pt x="58" y="59"/>
                </a:cubicBezTo>
                <a:cubicBezTo>
                  <a:pt x="54" y="62"/>
                  <a:pt x="49" y="64"/>
                  <a:pt x="45" y="64"/>
                </a:cubicBezTo>
                <a:cubicBezTo>
                  <a:pt x="40" y="64"/>
                  <a:pt x="35" y="62"/>
                  <a:pt x="31" y="59"/>
                </a:cubicBezTo>
                <a:cubicBezTo>
                  <a:pt x="28" y="56"/>
                  <a:pt x="25" y="51"/>
                  <a:pt x="23" y="46"/>
                </a:cubicBezTo>
                <a:cubicBezTo>
                  <a:pt x="22" y="46"/>
                  <a:pt x="21" y="44"/>
                  <a:pt x="20" y="42"/>
                </a:cubicBezTo>
                <a:cubicBezTo>
                  <a:pt x="19" y="40"/>
                  <a:pt x="18" y="37"/>
                  <a:pt x="19" y="34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20" y="33"/>
                  <a:pt x="20" y="32"/>
                  <a:pt x="20" y="32"/>
                </a:cubicBezTo>
                <a:cubicBezTo>
                  <a:pt x="18" y="19"/>
                  <a:pt x="20" y="12"/>
                  <a:pt x="26" y="7"/>
                </a:cubicBezTo>
                <a:cubicBezTo>
                  <a:pt x="35" y="0"/>
                  <a:pt x="52" y="0"/>
                  <a:pt x="62" y="7"/>
                </a:cubicBezTo>
                <a:cubicBezTo>
                  <a:pt x="68" y="11"/>
                  <a:pt x="70" y="20"/>
                  <a:pt x="69" y="32"/>
                </a:cubicBezTo>
                <a:close/>
                <a:moveTo>
                  <a:pt x="18" y="78"/>
                </a:moveTo>
                <a:cubicBezTo>
                  <a:pt x="19" y="79"/>
                  <a:pt x="21" y="80"/>
                  <a:pt x="25" y="79"/>
                </a:cubicBezTo>
                <a:cubicBezTo>
                  <a:pt x="28" y="78"/>
                  <a:pt x="30" y="75"/>
                  <a:pt x="32" y="73"/>
                </a:cubicBezTo>
                <a:cubicBezTo>
                  <a:pt x="32" y="72"/>
                  <a:pt x="33" y="72"/>
                  <a:pt x="32" y="70"/>
                </a:cubicBezTo>
                <a:cubicBezTo>
                  <a:pt x="31" y="68"/>
                  <a:pt x="29" y="66"/>
                  <a:pt x="26" y="65"/>
                </a:cubicBezTo>
                <a:cubicBezTo>
                  <a:pt x="25" y="64"/>
                  <a:pt x="25" y="65"/>
                  <a:pt x="24" y="65"/>
                </a:cubicBezTo>
                <a:cubicBezTo>
                  <a:pt x="21" y="68"/>
                  <a:pt x="21" y="68"/>
                  <a:pt x="21" y="68"/>
                </a:cubicBezTo>
                <a:cubicBezTo>
                  <a:pt x="17" y="63"/>
                  <a:pt x="13" y="57"/>
                  <a:pt x="10" y="51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49"/>
                  <a:pt x="16" y="48"/>
                  <a:pt x="16" y="47"/>
                </a:cubicBezTo>
                <a:cubicBezTo>
                  <a:pt x="16" y="44"/>
                  <a:pt x="15" y="42"/>
                  <a:pt x="14" y="39"/>
                </a:cubicBezTo>
                <a:cubicBezTo>
                  <a:pt x="13" y="38"/>
                  <a:pt x="12" y="38"/>
                  <a:pt x="11" y="38"/>
                </a:cubicBezTo>
                <a:cubicBezTo>
                  <a:pt x="8" y="39"/>
                  <a:pt x="5" y="40"/>
                  <a:pt x="3" y="43"/>
                </a:cubicBezTo>
                <a:cubicBezTo>
                  <a:pt x="0" y="46"/>
                  <a:pt x="0" y="49"/>
                  <a:pt x="1" y="51"/>
                </a:cubicBezTo>
                <a:cubicBezTo>
                  <a:pt x="4" y="58"/>
                  <a:pt x="11" y="73"/>
                  <a:pt x="18" y="78"/>
                </a:cubicBezTo>
                <a:close/>
                <a:moveTo>
                  <a:pt x="37" y="71"/>
                </a:moveTo>
                <a:cubicBezTo>
                  <a:pt x="39" y="72"/>
                  <a:pt x="42" y="72"/>
                  <a:pt x="44" y="72"/>
                </a:cubicBezTo>
                <a:cubicBezTo>
                  <a:pt x="51" y="72"/>
                  <a:pt x="57" y="69"/>
                  <a:pt x="61" y="65"/>
                </a:cubicBezTo>
                <a:cubicBezTo>
                  <a:pt x="64" y="65"/>
                  <a:pt x="68" y="65"/>
                  <a:pt x="71" y="65"/>
                </a:cubicBezTo>
                <a:cubicBezTo>
                  <a:pt x="78" y="71"/>
                  <a:pt x="83" y="87"/>
                  <a:pt x="82" y="97"/>
                </a:cubicBezTo>
                <a:cubicBezTo>
                  <a:pt x="57" y="97"/>
                  <a:pt x="32" y="97"/>
                  <a:pt x="7" y="97"/>
                </a:cubicBezTo>
                <a:cubicBezTo>
                  <a:pt x="7" y="91"/>
                  <a:pt x="8" y="83"/>
                  <a:pt x="10" y="76"/>
                </a:cubicBezTo>
                <a:cubicBezTo>
                  <a:pt x="12" y="78"/>
                  <a:pt x="14" y="80"/>
                  <a:pt x="15" y="81"/>
                </a:cubicBezTo>
                <a:cubicBezTo>
                  <a:pt x="18" y="83"/>
                  <a:pt x="22" y="84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30" y="81"/>
                  <a:pt x="33" y="79"/>
                  <a:pt x="35" y="75"/>
                </a:cubicBezTo>
                <a:cubicBezTo>
                  <a:pt x="36" y="75"/>
                  <a:pt x="36" y="75"/>
                  <a:pt x="36" y="75"/>
                </a:cubicBezTo>
                <a:cubicBezTo>
                  <a:pt x="36" y="74"/>
                  <a:pt x="36" y="74"/>
                  <a:pt x="36" y="74"/>
                </a:cubicBezTo>
                <a:cubicBezTo>
                  <a:pt x="36" y="73"/>
                  <a:pt x="37" y="72"/>
                  <a:pt x="37" y="71"/>
                </a:cubicBezTo>
                <a:close/>
                <a:moveTo>
                  <a:pt x="66" y="35"/>
                </a:moveTo>
                <a:cubicBezTo>
                  <a:pt x="65" y="35"/>
                  <a:pt x="63" y="35"/>
                  <a:pt x="63" y="36"/>
                </a:cubicBezTo>
                <a:cubicBezTo>
                  <a:pt x="62" y="34"/>
                  <a:pt x="61" y="32"/>
                  <a:pt x="61" y="30"/>
                </a:cubicBezTo>
                <a:cubicBezTo>
                  <a:pt x="53" y="32"/>
                  <a:pt x="43" y="33"/>
                  <a:pt x="31" y="29"/>
                </a:cubicBezTo>
                <a:cubicBezTo>
                  <a:pt x="30" y="31"/>
                  <a:pt x="29" y="33"/>
                  <a:pt x="28" y="35"/>
                </a:cubicBezTo>
                <a:cubicBezTo>
                  <a:pt x="26" y="35"/>
                  <a:pt x="25" y="35"/>
                  <a:pt x="24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3" y="35"/>
                  <a:pt x="22" y="35"/>
                </a:cubicBezTo>
                <a:cubicBezTo>
                  <a:pt x="23" y="38"/>
                  <a:pt x="23" y="39"/>
                  <a:pt x="23" y="41"/>
                </a:cubicBezTo>
                <a:cubicBezTo>
                  <a:pt x="24" y="42"/>
                  <a:pt x="25" y="43"/>
                  <a:pt x="26" y="43"/>
                </a:cubicBezTo>
                <a:cubicBezTo>
                  <a:pt x="27" y="43"/>
                  <a:pt x="27" y="43"/>
                  <a:pt x="27" y="43"/>
                </a:cubicBezTo>
                <a:cubicBezTo>
                  <a:pt x="27" y="44"/>
                  <a:pt x="27" y="44"/>
                  <a:pt x="27" y="44"/>
                </a:cubicBezTo>
                <a:cubicBezTo>
                  <a:pt x="28" y="49"/>
                  <a:pt x="31" y="53"/>
                  <a:pt x="34" y="56"/>
                </a:cubicBezTo>
                <a:cubicBezTo>
                  <a:pt x="37" y="59"/>
                  <a:pt x="41" y="60"/>
                  <a:pt x="45" y="60"/>
                </a:cubicBezTo>
                <a:cubicBezTo>
                  <a:pt x="48" y="60"/>
                  <a:pt x="52" y="59"/>
                  <a:pt x="55" y="56"/>
                </a:cubicBezTo>
                <a:cubicBezTo>
                  <a:pt x="59" y="53"/>
                  <a:pt x="61" y="49"/>
                  <a:pt x="62" y="44"/>
                </a:cubicBezTo>
                <a:cubicBezTo>
                  <a:pt x="63" y="43"/>
                  <a:pt x="63" y="43"/>
                  <a:pt x="63" y="43"/>
                </a:cubicBezTo>
                <a:cubicBezTo>
                  <a:pt x="64" y="43"/>
                  <a:pt x="64" y="43"/>
                  <a:pt x="64" y="43"/>
                </a:cubicBezTo>
                <a:cubicBezTo>
                  <a:pt x="65" y="43"/>
                  <a:pt x="65" y="42"/>
                  <a:pt x="66" y="41"/>
                </a:cubicBezTo>
                <a:cubicBezTo>
                  <a:pt x="66" y="39"/>
                  <a:pt x="67" y="38"/>
                  <a:pt x="67" y="35"/>
                </a:cubicBezTo>
                <a:cubicBezTo>
                  <a:pt x="66" y="35"/>
                  <a:pt x="66" y="35"/>
                  <a:pt x="66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46138"/>
            <a:ext cx="2492375" cy="373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846138"/>
            <a:ext cx="5611813" cy="373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38" y="846138"/>
            <a:ext cx="2709862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738" y="2779713"/>
            <a:ext cx="2709862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2" name="组合 5"/>
          <p:cNvGrpSpPr>
            <a:grpSpLocks/>
          </p:cNvGrpSpPr>
          <p:nvPr/>
        </p:nvGrpSpPr>
        <p:grpSpPr bwMode="auto">
          <a:xfrm>
            <a:off x="331788" y="222250"/>
            <a:ext cx="1502542" cy="400110"/>
            <a:chOff x="331599" y="222348"/>
            <a:chExt cx="1502598" cy="400170"/>
          </a:xfrm>
        </p:grpSpPr>
        <p:sp>
          <p:nvSpPr>
            <p:cNvPr id="7" name="矩形 6"/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74479" y="222348"/>
              <a:ext cx="1359718" cy="4001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 err="1">
                  <a:latin typeface="+mn-ea"/>
                  <a:ea typeface="+mn-ea"/>
                </a:rPr>
                <a:t>Dnn</a:t>
              </a:r>
              <a:r>
                <a:rPr lang="en-US" altLang="zh-CN" sz="2000" dirty="0">
                  <a:latin typeface="+mn-ea"/>
                  <a:ea typeface="+mn-ea"/>
                </a:rPr>
                <a:t> ,</a:t>
              </a:r>
              <a:r>
                <a:rPr lang="en-US" altLang="zh-CN" sz="2000" dirty="0" err="1">
                  <a:latin typeface="+mn-ea"/>
                  <a:ea typeface="+mn-ea"/>
                </a:rPr>
                <a:t>lstm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65488" y="5224339"/>
            <a:ext cx="8393112" cy="7875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请在此处添加说明文字并根据需要调整字体与字号。建议采用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倍行距和居中对齐方式。请在此处添加说明文字并根据需要调整字体与字号。建议采用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倍行距和居中对齐方式。</a:t>
            </a:r>
          </a:p>
        </p:txBody>
      </p:sp>
      <p:sp>
        <p:nvSpPr>
          <p:cNvPr id="10" name="矩形 9"/>
          <p:cNvSpPr/>
          <p:nvPr/>
        </p:nvSpPr>
        <p:spPr>
          <a:xfrm>
            <a:off x="3030538" y="4827588"/>
            <a:ext cx="142875" cy="14144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65488" y="4784725"/>
            <a:ext cx="260191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+mn-ea"/>
                <a:ea typeface="+mn-ea"/>
              </a:rPr>
              <a:t>请在此处添加正文标题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1"/>
          <p:cNvGrpSpPr>
            <a:grpSpLocks/>
          </p:cNvGrpSpPr>
          <p:nvPr/>
        </p:nvGrpSpPr>
        <p:grpSpPr bwMode="auto">
          <a:xfrm>
            <a:off x="331788" y="222250"/>
            <a:ext cx="1353462" cy="400110"/>
            <a:chOff x="331599" y="222348"/>
            <a:chExt cx="1353513" cy="400170"/>
          </a:xfrm>
        </p:grpSpPr>
        <p:sp>
          <p:nvSpPr>
            <p:cNvPr id="3" name="矩形 2"/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4479" y="222348"/>
              <a:ext cx="1210633" cy="4001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n-ea"/>
                  <a:ea typeface="+mn-ea"/>
                </a:rPr>
                <a:t>模型融合</a:t>
              </a:r>
            </a:p>
          </p:txBody>
        </p:sp>
      </p:grpSp>
      <p:sp>
        <p:nvSpPr>
          <p:cNvPr id="5" name="任意多边形 4"/>
          <p:cNvSpPr/>
          <p:nvPr/>
        </p:nvSpPr>
        <p:spPr>
          <a:xfrm>
            <a:off x="4987925" y="1300163"/>
            <a:ext cx="2247900" cy="1751012"/>
          </a:xfrm>
          <a:custGeom>
            <a:avLst/>
            <a:gdLst>
              <a:gd name="connsiteX0" fmla="*/ 1624005 w 2361549"/>
              <a:gd name="connsiteY0" fmla="*/ 766431 h 1838120"/>
              <a:gd name="connsiteX1" fmla="*/ 1624001 w 2361549"/>
              <a:gd name="connsiteY1" fmla="*/ 766438 h 1838120"/>
              <a:gd name="connsiteX2" fmla="*/ 1623999 w 2361549"/>
              <a:gd name="connsiteY2" fmla="*/ 766446 h 1838120"/>
              <a:gd name="connsiteX3" fmla="*/ 1624002 w 2361549"/>
              <a:gd name="connsiteY3" fmla="*/ 766439 h 1838120"/>
              <a:gd name="connsiteX4" fmla="*/ 1137560 w 2361549"/>
              <a:gd name="connsiteY4" fmla="*/ 0 h 1838120"/>
              <a:gd name="connsiteX5" fmla="*/ 1518424 w 2361549"/>
              <a:gd name="connsiteY5" fmla="*/ 157760 h 1838120"/>
              <a:gd name="connsiteX6" fmla="*/ 1581960 w 2361549"/>
              <a:gd name="connsiteY6" fmla="*/ 234766 h 1838120"/>
              <a:gd name="connsiteX7" fmla="*/ 1593877 w 2361549"/>
              <a:gd name="connsiteY7" fmla="*/ 255314 h 1838120"/>
              <a:gd name="connsiteX8" fmla="*/ 1633856 w 2361549"/>
              <a:gd name="connsiteY8" fmla="*/ 328968 h 1838120"/>
              <a:gd name="connsiteX9" fmla="*/ 1665242 w 2361549"/>
              <a:gd name="connsiteY9" fmla="*/ 430072 h 1838120"/>
              <a:gd name="connsiteX10" fmla="*/ 1667508 w 2361549"/>
              <a:gd name="connsiteY10" fmla="*/ 452553 h 1838120"/>
              <a:gd name="connsiteX11" fmla="*/ 1667509 w 2361549"/>
              <a:gd name="connsiteY11" fmla="*/ 452556 h 1838120"/>
              <a:gd name="connsiteX12" fmla="*/ 1665243 w 2361549"/>
              <a:gd name="connsiteY12" fmla="*/ 430073 h 1838120"/>
              <a:gd name="connsiteX13" fmla="*/ 1633857 w 2361549"/>
              <a:gd name="connsiteY13" fmla="*/ 328969 h 1838120"/>
              <a:gd name="connsiteX14" fmla="*/ 1593878 w 2361549"/>
              <a:gd name="connsiteY14" fmla="*/ 255315 h 1838120"/>
              <a:gd name="connsiteX15" fmla="*/ 2120323 w 2361549"/>
              <a:gd name="connsiteY15" fmla="*/ 1162978 h 1838120"/>
              <a:gd name="connsiteX16" fmla="*/ 2361549 w 2361549"/>
              <a:gd name="connsiteY16" fmla="*/ 1023706 h 1838120"/>
              <a:gd name="connsiteX17" fmla="*/ 2275740 w 2361549"/>
              <a:gd name="connsiteY17" fmla="*/ 1838120 h 1838120"/>
              <a:gd name="connsiteX18" fmla="*/ 1527533 w 2361549"/>
              <a:gd name="connsiteY18" fmla="*/ 1505225 h 1838120"/>
              <a:gd name="connsiteX19" fmla="*/ 1785783 w 2361549"/>
              <a:gd name="connsiteY19" fmla="*/ 1356124 h 1838120"/>
              <a:gd name="connsiteX20" fmla="*/ 1470447 w 2361549"/>
              <a:gd name="connsiteY20" fmla="*/ 812442 h 1838120"/>
              <a:gd name="connsiteX21" fmla="*/ 1463380 w 2361549"/>
              <a:gd name="connsiteY21" fmla="*/ 799420 h 1838120"/>
              <a:gd name="connsiteX22" fmla="*/ 1461749 w 2361549"/>
              <a:gd name="connsiteY22" fmla="*/ 797443 h 1838120"/>
              <a:gd name="connsiteX23" fmla="*/ 1470447 w 2361549"/>
              <a:gd name="connsiteY23" fmla="*/ 812442 h 1838120"/>
              <a:gd name="connsiteX24" fmla="*/ 1499630 w 2361549"/>
              <a:gd name="connsiteY24" fmla="*/ 866204 h 1838120"/>
              <a:gd name="connsiteX25" fmla="*/ 1522539 w 2361549"/>
              <a:gd name="connsiteY25" fmla="*/ 940004 h 1838120"/>
              <a:gd name="connsiteX26" fmla="*/ 1523890 w 2361549"/>
              <a:gd name="connsiteY26" fmla="*/ 953408 h 1838120"/>
              <a:gd name="connsiteX27" fmla="*/ 1522538 w 2361549"/>
              <a:gd name="connsiteY27" fmla="*/ 940003 h 1838120"/>
              <a:gd name="connsiteX28" fmla="*/ 1499629 w 2361549"/>
              <a:gd name="connsiteY28" fmla="*/ 866204 h 1838120"/>
              <a:gd name="connsiteX29" fmla="*/ 1470446 w 2361549"/>
              <a:gd name="connsiteY29" fmla="*/ 812441 h 1838120"/>
              <a:gd name="connsiteX30" fmla="*/ 1461748 w 2361549"/>
              <a:gd name="connsiteY30" fmla="*/ 797442 h 1838120"/>
              <a:gd name="connsiteX31" fmla="*/ 1415371 w 2361549"/>
              <a:gd name="connsiteY31" fmla="*/ 741233 h 1838120"/>
              <a:gd name="connsiteX32" fmla="*/ 1137364 w 2361549"/>
              <a:gd name="connsiteY32" fmla="*/ 626078 h 1838120"/>
              <a:gd name="connsiteX33" fmla="*/ 859358 w 2361549"/>
              <a:gd name="connsiteY33" fmla="*/ 741233 h 1838120"/>
              <a:gd name="connsiteX34" fmla="*/ 812981 w 2361549"/>
              <a:gd name="connsiteY34" fmla="*/ 797442 h 1838120"/>
              <a:gd name="connsiteX35" fmla="*/ 812978 w 2361549"/>
              <a:gd name="connsiteY35" fmla="*/ 797449 h 1838120"/>
              <a:gd name="connsiteX36" fmla="*/ 811350 w 2361549"/>
              <a:gd name="connsiteY36" fmla="*/ 799420 h 1838120"/>
              <a:gd name="connsiteX37" fmla="*/ 804303 w 2361549"/>
              <a:gd name="connsiteY37" fmla="*/ 812405 h 1838120"/>
              <a:gd name="connsiteX38" fmla="*/ 804281 w 2361549"/>
              <a:gd name="connsiteY38" fmla="*/ 812441 h 1838120"/>
              <a:gd name="connsiteX39" fmla="*/ 804261 w 2361549"/>
              <a:gd name="connsiteY39" fmla="*/ 812478 h 1838120"/>
              <a:gd name="connsiteX40" fmla="*/ 334247 w 2361549"/>
              <a:gd name="connsiteY40" fmla="*/ 1622849 h 1838120"/>
              <a:gd name="connsiteX41" fmla="*/ 0 w 2361549"/>
              <a:gd name="connsiteY41" fmla="*/ 1429872 h 1838120"/>
              <a:gd name="connsiteX42" fmla="*/ 681214 w 2361549"/>
              <a:gd name="connsiteY42" fmla="*/ 255365 h 1838120"/>
              <a:gd name="connsiteX43" fmla="*/ 681242 w 2361549"/>
              <a:gd name="connsiteY43" fmla="*/ 255314 h 1838120"/>
              <a:gd name="connsiteX44" fmla="*/ 681271 w 2361549"/>
              <a:gd name="connsiteY44" fmla="*/ 255264 h 1838120"/>
              <a:gd name="connsiteX45" fmla="*/ 690926 w 2361549"/>
              <a:gd name="connsiteY45" fmla="*/ 237476 h 1838120"/>
              <a:gd name="connsiteX46" fmla="*/ 693155 w 2361549"/>
              <a:gd name="connsiteY46" fmla="*/ 234775 h 1838120"/>
              <a:gd name="connsiteX47" fmla="*/ 693160 w 2361549"/>
              <a:gd name="connsiteY47" fmla="*/ 234766 h 1838120"/>
              <a:gd name="connsiteX48" fmla="*/ 756696 w 2361549"/>
              <a:gd name="connsiteY48" fmla="*/ 157760 h 1838120"/>
              <a:gd name="connsiteX49" fmla="*/ 1137560 w 2361549"/>
              <a:gd name="connsiteY49" fmla="*/ 0 h 18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361549" h="1838120">
                <a:moveTo>
                  <a:pt x="1624005" y="766431"/>
                </a:moveTo>
                <a:lnTo>
                  <a:pt x="1624001" y="766438"/>
                </a:lnTo>
                <a:lnTo>
                  <a:pt x="1623999" y="766446"/>
                </a:lnTo>
                <a:lnTo>
                  <a:pt x="1624002" y="766439"/>
                </a:lnTo>
                <a:close/>
                <a:moveTo>
                  <a:pt x="1137560" y="0"/>
                </a:moveTo>
                <a:cubicBezTo>
                  <a:pt x="1286297" y="0"/>
                  <a:pt x="1420952" y="60288"/>
                  <a:pt x="1518424" y="157760"/>
                </a:cubicBezTo>
                <a:lnTo>
                  <a:pt x="1581960" y="234766"/>
                </a:lnTo>
                <a:lnTo>
                  <a:pt x="1593877" y="255314"/>
                </a:lnTo>
                <a:lnTo>
                  <a:pt x="1633856" y="328968"/>
                </a:lnTo>
                <a:cubicBezTo>
                  <a:pt x="1647485" y="361188"/>
                  <a:pt x="1658067" y="395010"/>
                  <a:pt x="1665242" y="430072"/>
                </a:cubicBezTo>
                <a:lnTo>
                  <a:pt x="1667508" y="452553"/>
                </a:lnTo>
                <a:lnTo>
                  <a:pt x="1667509" y="452556"/>
                </a:lnTo>
                <a:lnTo>
                  <a:pt x="1665243" y="430073"/>
                </a:lnTo>
                <a:cubicBezTo>
                  <a:pt x="1658068" y="395011"/>
                  <a:pt x="1647486" y="361189"/>
                  <a:pt x="1633857" y="328969"/>
                </a:cubicBezTo>
                <a:lnTo>
                  <a:pt x="1593878" y="255315"/>
                </a:lnTo>
                <a:lnTo>
                  <a:pt x="2120323" y="1162978"/>
                </a:lnTo>
                <a:lnTo>
                  <a:pt x="2361549" y="1023706"/>
                </a:lnTo>
                <a:lnTo>
                  <a:pt x="2275740" y="1838120"/>
                </a:lnTo>
                <a:lnTo>
                  <a:pt x="1527533" y="1505225"/>
                </a:lnTo>
                <a:lnTo>
                  <a:pt x="1785783" y="1356124"/>
                </a:lnTo>
                <a:lnTo>
                  <a:pt x="1470447" y="812442"/>
                </a:lnTo>
                <a:lnTo>
                  <a:pt x="1463380" y="799420"/>
                </a:lnTo>
                <a:lnTo>
                  <a:pt x="1461749" y="797443"/>
                </a:lnTo>
                <a:lnTo>
                  <a:pt x="1470447" y="812442"/>
                </a:lnTo>
                <a:lnTo>
                  <a:pt x="1499630" y="866204"/>
                </a:lnTo>
                <a:cubicBezTo>
                  <a:pt x="1509578" y="889723"/>
                  <a:pt x="1517302" y="914411"/>
                  <a:pt x="1522539" y="940004"/>
                </a:cubicBezTo>
                <a:lnTo>
                  <a:pt x="1523890" y="953408"/>
                </a:lnTo>
                <a:lnTo>
                  <a:pt x="1522538" y="940003"/>
                </a:lnTo>
                <a:cubicBezTo>
                  <a:pt x="1517301" y="914410"/>
                  <a:pt x="1509577" y="889722"/>
                  <a:pt x="1499629" y="866204"/>
                </a:cubicBezTo>
                <a:lnTo>
                  <a:pt x="1470446" y="812441"/>
                </a:lnTo>
                <a:lnTo>
                  <a:pt x="1461748" y="797442"/>
                </a:lnTo>
                <a:lnTo>
                  <a:pt x="1415371" y="741233"/>
                </a:lnTo>
                <a:cubicBezTo>
                  <a:pt x="1344223" y="670084"/>
                  <a:pt x="1245933" y="626078"/>
                  <a:pt x="1137364" y="626078"/>
                </a:cubicBezTo>
                <a:cubicBezTo>
                  <a:pt x="1028796" y="626078"/>
                  <a:pt x="930506" y="670084"/>
                  <a:pt x="859358" y="741233"/>
                </a:cubicBezTo>
                <a:lnTo>
                  <a:pt x="812981" y="797442"/>
                </a:lnTo>
                <a:lnTo>
                  <a:pt x="812978" y="797449"/>
                </a:lnTo>
                <a:lnTo>
                  <a:pt x="811350" y="799420"/>
                </a:lnTo>
                <a:lnTo>
                  <a:pt x="804303" y="812405"/>
                </a:lnTo>
                <a:lnTo>
                  <a:pt x="804281" y="812441"/>
                </a:lnTo>
                <a:lnTo>
                  <a:pt x="804261" y="812478"/>
                </a:lnTo>
                <a:lnTo>
                  <a:pt x="334247" y="1622849"/>
                </a:lnTo>
                <a:lnTo>
                  <a:pt x="0" y="1429872"/>
                </a:lnTo>
                <a:lnTo>
                  <a:pt x="681214" y="255365"/>
                </a:lnTo>
                <a:lnTo>
                  <a:pt x="681242" y="255314"/>
                </a:lnTo>
                <a:lnTo>
                  <a:pt x="681271" y="255264"/>
                </a:lnTo>
                <a:lnTo>
                  <a:pt x="690926" y="237476"/>
                </a:lnTo>
                <a:lnTo>
                  <a:pt x="693155" y="234775"/>
                </a:lnTo>
                <a:lnTo>
                  <a:pt x="693160" y="234766"/>
                </a:lnTo>
                <a:lnTo>
                  <a:pt x="756696" y="157760"/>
                </a:lnTo>
                <a:cubicBezTo>
                  <a:pt x="854167" y="60288"/>
                  <a:pt x="988823" y="0"/>
                  <a:pt x="11375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200000">
            <a:off x="5959475" y="3059113"/>
            <a:ext cx="2124075" cy="2092325"/>
          </a:xfrm>
          <a:custGeom>
            <a:avLst/>
            <a:gdLst>
              <a:gd name="connsiteX0" fmla="*/ 1339163 w 2230917"/>
              <a:gd name="connsiteY0" fmla="*/ 1847926 h 2197447"/>
              <a:gd name="connsiteX1" fmla="*/ 1335661 w 2230917"/>
              <a:gd name="connsiteY1" fmla="*/ 1854376 h 2197447"/>
              <a:gd name="connsiteX2" fmla="*/ 1334374 w 2230917"/>
              <a:gd name="connsiteY2" fmla="*/ 1858524 h 2197447"/>
              <a:gd name="connsiteX3" fmla="*/ 1329032 w 2230917"/>
              <a:gd name="connsiteY3" fmla="*/ 1870349 h 2197447"/>
              <a:gd name="connsiteX4" fmla="*/ 1332275 w 2230917"/>
              <a:gd name="connsiteY4" fmla="*/ 1865287 h 2197447"/>
              <a:gd name="connsiteX5" fmla="*/ 1334374 w 2230917"/>
              <a:gd name="connsiteY5" fmla="*/ 1858524 h 2197447"/>
              <a:gd name="connsiteX6" fmla="*/ 2230917 w 2230917"/>
              <a:gd name="connsiteY6" fmla="*/ 1469921 h 2197447"/>
              <a:gd name="connsiteX7" fmla="*/ 1138447 w 2230917"/>
              <a:gd name="connsiteY7" fmla="*/ 2103553 h 2197447"/>
              <a:gd name="connsiteX8" fmla="*/ 1215852 w 2230917"/>
              <a:gd name="connsiteY8" fmla="*/ 2039689 h 2197447"/>
              <a:gd name="connsiteX9" fmla="*/ 1215873 w 2230917"/>
              <a:gd name="connsiteY9" fmla="*/ 2039664 h 2197447"/>
              <a:gd name="connsiteX10" fmla="*/ 1253793 w 2230917"/>
              <a:gd name="connsiteY10" fmla="*/ 1995883 h 2197447"/>
              <a:gd name="connsiteX11" fmla="*/ 1250345 w 2230917"/>
              <a:gd name="connsiteY11" fmla="*/ 1997883 h 2197447"/>
              <a:gd name="connsiteX12" fmla="*/ 1215873 w 2230917"/>
              <a:gd name="connsiteY12" fmla="*/ 2039664 h 2197447"/>
              <a:gd name="connsiteX13" fmla="*/ 1215852 w 2230917"/>
              <a:gd name="connsiteY13" fmla="*/ 2039687 h 2197447"/>
              <a:gd name="connsiteX14" fmla="*/ 1138447 w 2230917"/>
              <a:gd name="connsiteY14" fmla="*/ 2103552 h 2197447"/>
              <a:gd name="connsiteX15" fmla="*/ 1120918 w 2230917"/>
              <a:gd name="connsiteY15" fmla="*/ 2113719 h 2197447"/>
              <a:gd name="connsiteX16" fmla="*/ 1044644 w 2230917"/>
              <a:gd name="connsiteY16" fmla="*/ 2155119 h 2197447"/>
              <a:gd name="connsiteX17" fmla="*/ 834988 w 2230917"/>
              <a:gd name="connsiteY17" fmla="*/ 2197447 h 2197447"/>
              <a:gd name="connsiteX18" fmla="*/ 307306 w 2230917"/>
              <a:gd name="connsiteY18" fmla="*/ 1767374 h 2197447"/>
              <a:gd name="connsiteX19" fmla="*/ 296365 w 2230917"/>
              <a:gd name="connsiteY19" fmla="*/ 1658835 h 2197447"/>
              <a:gd name="connsiteX20" fmla="*/ 296365 w 2230917"/>
              <a:gd name="connsiteY20" fmla="*/ 1658812 h 2197447"/>
              <a:gd name="connsiteX21" fmla="*/ 296365 w 2230917"/>
              <a:gd name="connsiteY21" fmla="*/ 1658811 h 2197447"/>
              <a:gd name="connsiteX22" fmla="*/ 296365 w 2230917"/>
              <a:gd name="connsiteY22" fmla="*/ 662399 h 2197447"/>
              <a:gd name="connsiteX23" fmla="*/ 0 w 2230917"/>
              <a:gd name="connsiteY23" fmla="*/ 662399 h 2197447"/>
              <a:gd name="connsiteX24" fmla="*/ 481520 w 2230917"/>
              <a:gd name="connsiteY24" fmla="*/ 0 h 2197447"/>
              <a:gd name="connsiteX25" fmla="*/ 963039 w 2230917"/>
              <a:gd name="connsiteY25" fmla="*/ 662399 h 2197447"/>
              <a:gd name="connsiteX26" fmla="*/ 687125 w 2230917"/>
              <a:gd name="connsiteY26" fmla="*/ 662399 h 2197447"/>
              <a:gd name="connsiteX27" fmla="*/ 687125 w 2230917"/>
              <a:gd name="connsiteY27" fmla="*/ 1237616 h 2197447"/>
              <a:gd name="connsiteX28" fmla="*/ 687125 w 2230917"/>
              <a:gd name="connsiteY28" fmla="*/ 1237617 h 2197447"/>
              <a:gd name="connsiteX29" fmla="*/ 687125 w 2230917"/>
              <a:gd name="connsiteY29" fmla="*/ 1237634 h 2197447"/>
              <a:gd name="connsiteX30" fmla="*/ 695111 w 2230917"/>
              <a:gd name="connsiteY30" fmla="*/ 1316860 h 2197447"/>
              <a:gd name="connsiteX31" fmla="*/ 1080285 w 2230917"/>
              <a:gd name="connsiteY31" fmla="*/ 1630786 h 2197447"/>
              <a:gd name="connsiteX32" fmla="*/ 1233320 w 2230917"/>
              <a:gd name="connsiteY32" fmla="*/ 1599889 h 2197447"/>
              <a:gd name="connsiteX33" fmla="*/ 1288995 w 2230917"/>
              <a:gd name="connsiteY33" fmla="*/ 1569670 h 2197447"/>
              <a:gd name="connsiteX34" fmla="*/ 1301791 w 2230917"/>
              <a:gd name="connsiteY34" fmla="*/ 1562249 h 2197447"/>
              <a:gd name="connsiteX35" fmla="*/ 1288995 w 2230917"/>
              <a:gd name="connsiteY35" fmla="*/ 1569671 h 2197447"/>
              <a:gd name="connsiteX36" fmla="*/ 1300105 w 2230917"/>
              <a:gd name="connsiteY36" fmla="*/ 1563641 h 2197447"/>
              <a:gd name="connsiteX37" fmla="*/ 1301791 w 2230917"/>
              <a:gd name="connsiteY37" fmla="*/ 1562249 h 2197447"/>
              <a:gd name="connsiteX38" fmla="*/ 2037770 w 2230917"/>
              <a:gd name="connsiteY38" fmla="*/ 1135381 h 219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230917" h="2197447">
                <a:moveTo>
                  <a:pt x="1339163" y="1847926"/>
                </a:moveTo>
                <a:lnTo>
                  <a:pt x="1335661" y="1854376"/>
                </a:lnTo>
                <a:lnTo>
                  <a:pt x="1334374" y="1858524"/>
                </a:lnTo>
                <a:lnTo>
                  <a:pt x="1329032" y="1870349"/>
                </a:lnTo>
                <a:lnTo>
                  <a:pt x="1332275" y="1865287"/>
                </a:lnTo>
                <a:lnTo>
                  <a:pt x="1334374" y="1858524"/>
                </a:lnTo>
                <a:close/>
                <a:moveTo>
                  <a:pt x="2230917" y="1469921"/>
                </a:moveTo>
                <a:lnTo>
                  <a:pt x="1138447" y="2103553"/>
                </a:lnTo>
                <a:lnTo>
                  <a:pt x="1215852" y="2039689"/>
                </a:lnTo>
                <a:lnTo>
                  <a:pt x="1215873" y="2039664"/>
                </a:lnTo>
                <a:lnTo>
                  <a:pt x="1253793" y="1995883"/>
                </a:lnTo>
                <a:lnTo>
                  <a:pt x="1250345" y="1997883"/>
                </a:lnTo>
                <a:lnTo>
                  <a:pt x="1215873" y="2039664"/>
                </a:lnTo>
                <a:lnTo>
                  <a:pt x="1215852" y="2039687"/>
                </a:lnTo>
                <a:lnTo>
                  <a:pt x="1138447" y="2103552"/>
                </a:lnTo>
                <a:lnTo>
                  <a:pt x="1120918" y="2113719"/>
                </a:lnTo>
                <a:lnTo>
                  <a:pt x="1044644" y="2155119"/>
                </a:lnTo>
                <a:cubicBezTo>
                  <a:pt x="980204" y="2182375"/>
                  <a:pt x="909356" y="2197447"/>
                  <a:pt x="834988" y="2197447"/>
                </a:cubicBezTo>
                <a:cubicBezTo>
                  <a:pt x="574698" y="2197447"/>
                  <a:pt x="357531" y="2012817"/>
                  <a:pt x="307306" y="1767374"/>
                </a:cubicBezTo>
                <a:lnTo>
                  <a:pt x="296365" y="1658835"/>
                </a:lnTo>
                <a:lnTo>
                  <a:pt x="296365" y="1658812"/>
                </a:lnTo>
                <a:lnTo>
                  <a:pt x="296365" y="1658811"/>
                </a:lnTo>
                <a:lnTo>
                  <a:pt x="296365" y="662399"/>
                </a:lnTo>
                <a:lnTo>
                  <a:pt x="0" y="662399"/>
                </a:lnTo>
                <a:lnTo>
                  <a:pt x="481520" y="0"/>
                </a:lnTo>
                <a:lnTo>
                  <a:pt x="963039" y="662399"/>
                </a:lnTo>
                <a:lnTo>
                  <a:pt x="687125" y="662399"/>
                </a:lnTo>
                <a:lnTo>
                  <a:pt x="687125" y="1237616"/>
                </a:lnTo>
                <a:lnTo>
                  <a:pt x="687125" y="1237617"/>
                </a:lnTo>
                <a:lnTo>
                  <a:pt x="687125" y="1237634"/>
                </a:lnTo>
                <a:lnTo>
                  <a:pt x="695111" y="1316860"/>
                </a:lnTo>
                <a:cubicBezTo>
                  <a:pt x="731772" y="1496018"/>
                  <a:pt x="890290" y="1630786"/>
                  <a:pt x="1080285" y="1630786"/>
                </a:cubicBezTo>
                <a:cubicBezTo>
                  <a:pt x="1134569" y="1630786"/>
                  <a:pt x="1186283" y="1619785"/>
                  <a:pt x="1233320" y="1599889"/>
                </a:cubicBezTo>
                <a:lnTo>
                  <a:pt x="1288995" y="1569670"/>
                </a:lnTo>
                <a:lnTo>
                  <a:pt x="1301791" y="1562249"/>
                </a:lnTo>
                <a:lnTo>
                  <a:pt x="1288995" y="1569671"/>
                </a:lnTo>
                <a:lnTo>
                  <a:pt x="1300105" y="1563641"/>
                </a:lnTo>
                <a:lnTo>
                  <a:pt x="1301791" y="1562249"/>
                </a:lnTo>
                <a:lnTo>
                  <a:pt x="2037770" y="113538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12600000" flipV="1">
            <a:off x="4038600" y="3025775"/>
            <a:ext cx="2120900" cy="2074863"/>
          </a:xfrm>
          <a:custGeom>
            <a:avLst/>
            <a:gdLst>
              <a:gd name="connsiteX0" fmla="*/ 880657 w 2228267"/>
              <a:gd name="connsiteY0" fmla="*/ 1636610 h 2180283"/>
              <a:gd name="connsiteX1" fmla="*/ 880658 w 2228267"/>
              <a:gd name="connsiteY1" fmla="*/ 1636616 h 2180283"/>
              <a:gd name="connsiteX2" fmla="*/ 880657 w 2228267"/>
              <a:gd name="connsiteY2" fmla="*/ 1636621 h 2180283"/>
              <a:gd name="connsiteX3" fmla="*/ 880657 w 2228267"/>
              <a:gd name="connsiteY3" fmla="*/ 1636615 h 2180283"/>
              <a:gd name="connsiteX4" fmla="*/ 1746748 w 2228267"/>
              <a:gd name="connsiteY4" fmla="*/ 0 h 2180283"/>
              <a:gd name="connsiteX5" fmla="*/ 1265228 w 2228267"/>
              <a:gd name="connsiteY5" fmla="*/ 662399 h 2180283"/>
              <a:gd name="connsiteX6" fmla="*/ 1566866 w 2228267"/>
              <a:gd name="connsiteY6" fmla="*/ 662399 h 2180283"/>
              <a:gd name="connsiteX7" fmla="*/ 1567900 w 2228267"/>
              <a:gd name="connsiteY7" fmla="*/ 1183481 h 2180283"/>
              <a:gd name="connsiteX8" fmla="*/ 1567901 w 2228267"/>
              <a:gd name="connsiteY8" fmla="*/ 1183486 h 2180283"/>
              <a:gd name="connsiteX9" fmla="*/ 1567902 w 2228267"/>
              <a:gd name="connsiteY9" fmla="*/ 1183491 h 2180283"/>
              <a:gd name="connsiteX10" fmla="*/ 1569191 w 2228267"/>
              <a:gd name="connsiteY10" fmla="*/ 1191173 h 2180283"/>
              <a:gd name="connsiteX11" fmla="*/ 1568006 w 2228267"/>
              <a:gd name="connsiteY11" fmla="*/ 1236190 h 2180283"/>
              <a:gd name="connsiteX12" fmla="*/ 1568007 w 2228267"/>
              <a:gd name="connsiteY12" fmla="*/ 1236217 h 2180283"/>
              <a:gd name="connsiteX13" fmla="*/ 1567192 w 2228267"/>
              <a:gd name="connsiteY13" fmla="*/ 1267136 h 2180283"/>
              <a:gd name="connsiteX14" fmla="*/ 1517432 w 2228267"/>
              <a:gd name="connsiteY14" fmla="*/ 1415117 h 2180283"/>
              <a:gd name="connsiteX15" fmla="*/ 1052977 w 2228267"/>
              <a:gd name="connsiteY15" fmla="*/ 1591724 h 2180283"/>
              <a:gd name="connsiteX16" fmla="*/ 980372 w 2228267"/>
              <a:gd name="connsiteY16" fmla="*/ 1559027 h 2180283"/>
              <a:gd name="connsiteX17" fmla="*/ 980357 w 2228267"/>
              <a:gd name="connsiteY17" fmla="*/ 1559018 h 2180283"/>
              <a:gd name="connsiteX18" fmla="*/ 915738 w 2228267"/>
              <a:gd name="connsiteY18" fmla="*/ 1512489 h 2180283"/>
              <a:gd name="connsiteX19" fmla="*/ 869152 w 2228267"/>
              <a:gd name="connsiteY19" fmla="*/ 1463325 h 2180283"/>
              <a:gd name="connsiteX20" fmla="*/ 853324 w 2228267"/>
              <a:gd name="connsiteY20" fmla="*/ 1439496 h 2180283"/>
              <a:gd name="connsiteX21" fmla="*/ 853323 w 2228267"/>
              <a:gd name="connsiteY21" fmla="*/ 1439495 h 2180283"/>
              <a:gd name="connsiteX22" fmla="*/ 869151 w 2228267"/>
              <a:gd name="connsiteY22" fmla="*/ 1463325 h 2180283"/>
              <a:gd name="connsiteX23" fmla="*/ 915737 w 2228267"/>
              <a:gd name="connsiteY23" fmla="*/ 1512489 h 2180283"/>
              <a:gd name="connsiteX24" fmla="*/ 980356 w 2228267"/>
              <a:gd name="connsiteY24" fmla="*/ 1559018 h 2180283"/>
              <a:gd name="connsiteX25" fmla="*/ 195380 w 2228267"/>
              <a:gd name="connsiteY25" fmla="*/ 1105812 h 2180283"/>
              <a:gd name="connsiteX26" fmla="*/ 0 w 2228267"/>
              <a:gd name="connsiteY26" fmla="*/ 1444220 h 2180283"/>
              <a:gd name="connsiteX27" fmla="*/ 1149741 w 2228267"/>
              <a:gd name="connsiteY27" fmla="*/ 2108023 h 2180283"/>
              <a:gd name="connsiteX28" fmla="*/ 1061215 w 2228267"/>
              <a:gd name="connsiteY28" fmla="*/ 2044279 h 2180283"/>
              <a:gd name="connsiteX29" fmla="*/ 997392 w 2228267"/>
              <a:gd name="connsiteY29" fmla="*/ 1976926 h 2180283"/>
              <a:gd name="connsiteX30" fmla="*/ 975708 w 2228267"/>
              <a:gd name="connsiteY30" fmla="*/ 1944280 h 2180283"/>
              <a:gd name="connsiteX31" fmla="*/ 975709 w 2228267"/>
              <a:gd name="connsiteY31" fmla="*/ 1944281 h 2180283"/>
              <a:gd name="connsiteX32" fmla="*/ 997393 w 2228267"/>
              <a:gd name="connsiteY32" fmla="*/ 1976926 h 2180283"/>
              <a:gd name="connsiteX33" fmla="*/ 1061216 w 2228267"/>
              <a:gd name="connsiteY33" fmla="*/ 2044280 h 2180283"/>
              <a:gd name="connsiteX34" fmla="*/ 1149743 w 2228267"/>
              <a:gd name="connsiteY34" fmla="*/ 2108024 h 2180283"/>
              <a:gd name="connsiteX35" fmla="*/ 1149764 w 2228267"/>
              <a:gd name="connsiteY35" fmla="*/ 2108036 h 2180283"/>
              <a:gd name="connsiteX36" fmla="*/ 1249232 w 2228267"/>
              <a:gd name="connsiteY36" fmla="*/ 2152831 h 2180283"/>
              <a:gd name="connsiteX37" fmla="*/ 1885527 w 2228267"/>
              <a:gd name="connsiteY37" fmla="*/ 1910881 h 2180283"/>
              <a:gd name="connsiteX38" fmla="*/ 1953698 w 2228267"/>
              <a:gd name="connsiteY38" fmla="*/ 1708150 h 2180283"/>
              <a:gd name="connsiteX39" fmla="*/ 1954814 w 2228267"/>
              <a:gd name="connsiteY39" fmla="*/ 1665792 h 2180283"/>
              <a:gd name="connsiteX40" fmla="*/ 1954813 w 2228267"/>
              <a:gd name="connsiteY40" fmla="*/ 1665755 h 2180283"/>
              <a:gd name="connsiteX41" fmla="*/ 1956436 w 2228267"/>
              <a:gd name="connsiteY41" fmla="*/ 1604083 h 2180283"/>
              <a:gd name="connsiteX42" fmla="*/ 1954670 w 2228267"/>
              <a:gd name="connsiteY42" fmla="*/ 1593557 h 2180283"/>
              <a:gd name="connsiteX43" fmla="*/ 1954669 w 2228267"/>
              <a:gd name="connsiteY43" fmla="*/ 1593551 h 2180283"/>
              <a:gd name="connsiteX44" fmla="*/ 1954669 w 2228267"/>
              <a:gd name="connsiteY44" fmla="*/ 1593545 h 2180283"/>
              <a:gd name="connsiteX45" fmla="*/ 1952820 w 2228267"/>
              <a:gd name="connsiteY45" fmla="*/ 662399 h 2180283"/>
              <a:gd name="connsiteX46" fmla="*/ 2228267 w 2228267"/>
              <a:gd name="connsiteY46" fmla="*/ 662399 h 218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28267" h="2180283">
                <a:moveTo>
                  <a:pt x="880657" y="1636610"/>
                </a:moveTo>
                <a:lnTo>
                  <a:pt x="880658" y="1636616"/>
                </a:lnTo>
                <a:lnTo>
                  <a:pt x="880657" y="1636621"/>
                </a:lnTo>
                <a:lnTo>
                  <a:pt x="880657" y="1636615"/>
                </a:lnTo>
                <a:close/>
                <a:moveTo>
                  <a:pt x="1746748" y="0"/>
                </a:moveTo>
                <a:lnTo>
                  <a:pt x="1265228" y="662399"/>
                </a:lnTo>
                <a:lnTo>
                  <a:pt x="1566866" y="662399"/>
                </a:lnTo>
                <a:lnTo>
                  <a:pt x="1567900" y="1183481"/>
                </a:lnTo>
                <a:lnTo>
                  <a:pt x="1567901" y="1183486"/>
                </a:lnTo>
                <a:lnTo>
                  <a:pt x="1567902" y="1183491"/>
                </a:lnTo>
                <a:lnTo>
                  <a:pt x="1569191" y="1191173"/>
                </a:lnTo>
                <a:lnTo>
                  <a:pt x="1568006" y="1236190"/>
                </a:lnTo>
                <a:lnTo>
                  <a:pt x="1568007" y="1236217"/>
                </a:lnTo>
                <a:lnTo>
                  <a:pt x="1567192" y="1267136"/>
                </a:lnTo>
                <a:cubicBezTo>
                  <a:pt x="1560903" y="1317819"/>
                  <a:pt x="1544574" y="1368105"/>
                  <a:pt x="1517432" y="1415117"/>
                </a:cubicBezTo>
                <a:cubicBezTo>
                  <a:pt x="1422435" y="1579657"/>
                  <a:pt x="1226463" y="1649554"/>
                  <a:pt x="1052977" y="1591724"/>
                </a:cubicBezTo>
                <a:lnTo>
                  <a:pt x="980372" y="1559027"/>
                </a:lnTo>
                <a:lnTo>
                  <a:pt x="980357" y="1559018"/>
                </a:lnTo>
                <a:lnTo>
                  <a:pt x="915738" y="1512489"/>
                </a:lnTo>
                <a:cubicBezTo>
                  <a:pt x="898634" y="1497324"/>
                  <a:pt x="883085" y="1480854"/>
                  <a:pt x="869152" y="1463325"/>
                </a:cubicBezTo>
                <a:lnTo>
                  <a:pt x="853324" y="1439496"/>
                </a:lnTo>
                <a:lnTo>
                  <a:pt x="853323" y="1439495"/>
                </a:lnTo>
                <a:lnTo>
                  <a:pt x="869151" y="1463325"/>
                </a:lnTo>
                <a:cubicBezTo>
                  <a:pt x="883084" y="1480854"/>
                  <a:pt x="898634" y="1497323"/>
                  <a:pt x="915737" y="1512489"/>
                </a:cubicBezTo>
                <a:lnTo>
                  <a:pt x="980356" y="1559018"/>
                </a:lnTo>
                <a:lnTo>
                  <a:pt x="195380" y="1105812"/>
                </a:lnTo>
                <a:lnTo>
                  <a:pt x="0" y="1444220"/>
                </a:lnTo>
                <a:lnTo>
                  <a:pt x="1149741" y="2108023"/>
                </a:lnTo>
                <a:lnTo>
                  <a:pt x="1061215" y="2044279"/>
                </a:lnTo>
                <a:cubicBezTo>
                  <a:pt x="1037783" y="2023503"/>
                  <a:pt x="1016480" y="2000940"/>
                  <a:pt x="997392" y="1976926"/>
                </a:cubicBezTo>
                <a:lnTo>
                  <a:pt x="975708" y="1944280"/>
                </a:lnTo>
                <a:lnTo>
                  <a:pt x="975709" y="1944281"/>
                </a:lnTo>
                <a:lnTo>
                  <a:pt x="997393" y="1976926"/>
                </a:lnTo>
                <a:cubicBezTo>
                  <a:pt x="1016482" y="2000941"/>
                  <a:pt x="1037784" y="2023503"/>
                  <a:pt x="1061216" y="2044280"/>
                </a:cubicBezTo>
                <a:lnTo>
                  <a:pt x="1149743" y="2108024"/>
                </a:lnTo>
                <a:lnTo>
                  <a:pt x="1149764" y="2108036"/>
                </a:lnTo>
                <a:lnTo>
                  <a:pt x="1249232" y="2152831"/>
                </a:lnTo>
                <a:cubicBezTo>
                  <a:pt x="1486904" y="2232056"/>
                  <a:pt x="1755382" y="2136299"/>
                  <a:pt x="1885527" y="1910881"/>
                </a:cubicBezTo>
                <a:cubicBezTo>
                  <a:pt x="1922711" y="1846477"/>
                  <a:pt x="1945082" y="1777584"/>
                  <a:pt x="1953698" y="1708150"/>
                </a:cubicBezTo>
                <a:lnTo>
                  <a:pt x="1954814" y="1665792"/>
                </a:lnTo>
                <a:lnTo>
                  <a:pt x="1954813" y="1665755"/>
                </a:lnTo>
                <a:lnTo>
                  <a:pt x="1956436" y="1604083"/>
                </a:lnTo>
                <a:lnTo>
                  <a:pt x="1954670" y="1593557"/>
                </a:lnTo>
                <a:lnTo>
                  <a:pt x="1954669" y="1593551"/>
                </a:lnTo>
                <a:lnTo>
                  <a:pt x="1954669" y="1593545"/>
                </a:lnTo>
                <a:lnTo>
                  <a:pt x="1952820" y="662399"/>
                </a:lnTo>
                <a:lnTo>
                  <a:pt x="2228267" y="662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85088" y="1527175"/>
            <a:ext cx="2870200" cy="1156855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倍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行距。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439" name="文本框 8"/>
          <p:cNvSpPr txBox="1">
            <a:spLocks noChangeArrowheads="1"/>
          </p:cNvSpPr>
          <p:nvPr/>
        </p:nvSpPr>
        <p:spPr bwMode="auto">
          <a:xfrm>
            <a:off x="7685088" y="1181100"/>
            <a:ext cx="23083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chemeClr val="accent2"/>
                </a:solidFill>
              </a:rPr>
              <a:t>添加幻灯片正文标题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466138" y="3832225"/>
            <a:ext cx="2642781" cy="115685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倍行距。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66138" y="3484563"/>
            <a:ext cx="2308324" cy="40011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+mn-lt"/>
                <a:ea typeface="+mn-ea"/>
              </a:rPr>
              <a:t>添加幻灯片正文标题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83081" y="3044795"/>
            <a:ext cx="2870200" cy="1156855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倍行距。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44957" y="2697133"/>
            <a:ext cx="2308324" cy="40011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3"/>
                </a:solidFill>
                <a:latin typeface="+mn-lt"/>
                <a:ea typeface="+mn-ea"/>
              </a:rPr>
              <a:t>添加幻灯片正文标题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84813" y="2897188"/>
            <a:ext cx="1154112" cy="922337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latin typeface="+mn-ea"/>
                <a:ea typeface="+mn-ea"/>
              </a:rPr>
              <a:t>请在此</a:t>
            </a:r>
            <a:endParaRPr lang="en-US" altLang="zh-CN">
              <a:latin typeface="+mn-ea"/>
              <a:ea typeface="+mn-ea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latin typeface="+mn-ea"/>
                <a:ea typeface="+mn-ea"/>
              </a:rPr>
              <a:t>添加关键字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435225" y="5435600"/>
            <a:ext cx="7316788" cy="7875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倍行距。请在此处添加正文内容，根据需要调整字体与字号。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05  </a:t>
              </a: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实验对比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10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1"/>
          <p:cNvGrpSpPr>
            <a:grpSpLocks/>
          </p:cNvGrpSpPr>
          <p:nvPr/>
        </p:nvGrpSpPr>
        <p:grpSpPr bwMode="auto">
          <a:xfrm>
            <a:off x="331788" y="222250"/>
            <a:ext cx="3405187" cy="400050"/>
            <a:chOff x="331599" y="222348"/>
            <a:chExt cx="3405307" cy="400110"/>
          </a:xfrm>
        </p:grpSpPr>
        <p:sp>
          <p:nvSpPr>
            <p:cNvPr id="3" name="矩形 2"/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4479" y="222348"/>
              <a:ext cx="326242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n-ea"/>
                  <a:ea typeface="+mn-ea"/>
                </a:rPr>
                <a:t>请在此处出添加幻灯片标题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38691" y="1152525"/>
            <a:ext cx="68640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+mn-ea"/>
              </a:rPr>
              <a:t>2015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5315" y="1152525"/>
            <a:ext cx="68800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+mn-ea"/>
              </a:rPr>
              <a:t>2016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86275" y="1152525"/>
            <a:ext cx="6495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+mn-ea"/>
              </a:rPr>
              <a:t>2017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25341" y="1152525"/>
            <a:ext cx="68640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ea typeface="+mn-ea"/>
              </a:rPr>
              <a:t>2018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+mn-ea"/>
            </a:endParaRPr>
          </a:p>
        </p:txBody>
      </p:sp>
      <p:sp>
        <p:nvSpPr>
          <p:cNvPr id="20487" name="文本框 8"/>
          <p:cNvSpPr txBox="1">
            <a:spLocks noChangeArrowheads="1"/>
          </p:cNvSpPr>
          <p:nvPr/>
        </p:nvSpPr>
        <p:spPr bwMode="auto">
          <a:xfrm>
            <a:off x="965200" y="2257425"/>
            <a:ext cx="10271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chemeClr val="accent1"/>
                </a:solidFill>
              </a:rPr>
              <a:t>添加小标题</a:t>
            </a:r>
          </a:p>
        </p:txBody>
      </p:sp>
      <p:sp>
        <p:nvSpPr>
          <p:cNvPr id="10" name="矩形 9"/>
          <p:cNvSpPr/>
          <p:nvPr/>
        </p:nvSpPr>
        <p:spPr>
          <a:xfrm>
            <a:off x="965200" y="2570163"/>
            <a:ext cx="1644650" cy="189551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20489" name="文本框 10"/>
          <p:cNvSpPr txBox="1">
            <a:spLocks noChangeArrowheads="1"/>
          </p:cNvSpPr>
          <p:nvPr/>
        </p:nvSpPr>
        <p:spPr bwMode="auto">
          <a:xfrm>
            <a:off x="3222625" y="2257425"/>
            <a:ext cx="10271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chemeClr val="accent1"/>
                </a:solidFill>
              </a:rPr>
              <a:t>添加小标题</a:t>
            </a:r>
          </a:p>
        </p:txBody>
      </p:sp>
      <p:sp>
        <p:nvSpPr>
          <p:cNvPr id="20490" name="文本框 11"/>
          <p:cNvSpPr txBox="1">
            <a:spLocks noChangeArrowheads="1"/>
          </p:cNvSpPr>
          <p:nvPr/>
        </p:nvSpPr>
        <p:spPr bwMode="auto">
          <a:xfrm>
            <a:off x="5594350" y="2257425"/>
            <a:ext cx="10271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chemeClr val="accent1"/>
                </a:solidFill>
              </a:rPr>
              <a:t>添加小标题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5594350" y="2570163"/>
            <a:ext cx="1644650" cy="189551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20492" name="文本框 13"/>
          <p:cNvSpPr txBox="1">
            <a:spLocks noChangeArrowheads="1"/>
          </p:cNvSpPr>
          <p:nvPr/>
        </p:nvSpPr>
        <p:spPr bwMode="auto">
          <a:xfrm>
            <a:off x="8456613" y="2257425"/>
            <a:ext cx="10255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chemeClr val="accent1"/>
                </a:solidFill>
              </a:rPr>
              <a:t>添加小标题</a:t>
            </a:r>
          </a:p>
        </p:txBody>
      </p:sp>
      <p:sp>
        <p:nvSpPr>
          <p:cNvPr id="15" name="矩形 14"/>
          <p:cNvSpPr/>
          <p:nvPr/>
        </p:nvSpPr>
        <p:spPr>
          <a:xfrm>
            <a:off x="8456613" y="2570163"/>
            <a:ext cx="1644650" cy="189551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85850" y="1744663"/>
            <a:ext cx="10188575" cy="215900"/>
          </a:xfrm>
          <a:custGeom>
            <a:avLst/>
            <a:gdLst>
              <a:gd name="connsiteX0" fmla="*/ 108000 w 10440000"/>
              <a:gd name="connsiteY0" fmla="*/ 0 h 216000"/>
              <a:gd name="connsiteX1" fmla="*/ 10332000 w 10440000"/>
              <a:gd name="connsiteY1" fmla="*/ 0 h 216000"/>
              <a:gd name="connsiteX2" fmla="*/ 10440000 w 10440000"/>
              <a:gd name="connsiteY2" fmla="*/ 108000 h 216000"/>
              <a:gd name="connsiteX3" fmla="*/ 10332000 w 10440000"/>
              <a:gd name="connsiteY3" fmla="*/ 216000 h 216000"/>
              <a:gd name="connsiteX4" fmla="*/ 108000 w 10440000"/>
              <a:gd name="connsiteY4" fmla="*/ 216000 h 216000"/>
              <a:gd name="connsiteX5" fmla="*/ 0 w 10440000"/>
              <a:gd name="connsiteY5" fmla="*/ 108000 h 216000"/>
              <a:gd name="connsiteX6" fmla="*/ 108000 w 10440000"/>
              <a:gd name="connsiteY6" fmla="*/ 0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40000" h="216000">
                <a:moveTo>
                  <a:pt x="108000" y="0"/>
                </a:moveTo>
                <a:lnTo>
                  <a:pt x="10332000" y="0"/>
                </a:lnTo>
                <a:cubicBezTo>
                  <a:pt x="10391647" y="0"/>
                  <a:pt x="10440000" y="48353"/>
                  <a:pt x="10440000" y="108000"/>
                </a:cubicBezTo>
                <a:cubicBezTo>
                  <a:pt x="10440000" y="167647"/>
                  <a:pt x="10391647" y="216000"/>
                  <a:pt x="10332000" y="216000"/>
                </a:cubicBezTo>
                <a:lnTo>
                  <a:pt x="108000" y="216000"/>
                </a:lnTo>
                <a:cubicBezTo>
                  <a:pt x="48353" y="216000"/>
                  <a:pt x="0" y="167647"/>
                  <a:pt x="0" y="108000"/>
                </a:cubicBezTo>
                <a:cubicBezTo>
                  <a:pt x="0" y="48353"/>
                  <a:pt x="48353" y="0"/>
                  <a:pt x="10800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276350" y="1744663"/>
            <a:ext cx="2160588" cy="21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436938" y="1744663"/>
            <a:ext cx="2379662" cy="21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810250" y="1744663"/>
            <a:ext cx="2832100" cy="21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498" name="组合 19"/>
          <p:cNvGrpSpPr>
            <a:grpSpLocks/>
          </p:cNvGrpSpPr>
          <p:nvPr/>
        </p:nvGrpSpPr>
        <p:grpSpPr bwMode="auto">
          <a:xfrm>
            <a:off x="8456613" y="1635125"/>
            <a:ext cx="431800" cy="431800"/>
            <a:chOff x="812700" y="3140025"/>
            <a:chExt cx="432000" cy="432000"/>
          </a:xfrm>
        </p:grpSpPr>
        <p:sp>
          <p:nvSpPr>
            <p:cNvPr id="21" name="椭圆 20"/>
            <p:cNvSpPr/>
            <p:nvPr/>
          </p:nvSpPr>
          <p:spPr>
            <a:xfrm>
              <a:off x="812700" y="3140025"/>
              <a:ext cx="432000" cy="43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938170" y="3265496"/>
              <a:ext cx="181059" cy="1810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499" name="组合 22"/>
          <p:cNvGrpSpPr>
            <a:grpSpLocks/>
          </p:cNvGrpSpPr>
          <p:nvPr/>
        </p:nvGrpSpPr>
        <p:grpSpPr bwMode="auto">
          <a:xfrm>
            <a:off x="5594350" y="1635125"/>
            <a:ext cx="431800" cy="431800"/>
            <a:chOff x="812700" y="3140025"/>
            <a:chExt cx="432000" cy="432000"/>
          </a:xfrm>
        </p:grpSpPr>
        <p:sp>
          <p:nvSpPr>
            <p:cNvPr id="24" name="椭圆 23"/>
            <p:cNvSpPr/>
            <p:nvPr/>
          </p:nvSpPr>
          <p:spPr>
            <a:xfrm>
              <a:off x="812700" y="3140025"/>
              <a:ext cx="432000" cy="43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938171" y="3265496"/>
              <a:ext cx="181059" cy="1810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500" name="组合 25"/>
          <p:cNvGrpSpPr>
            <a:grpSpLocks/>
          </p:cNvGrpSpPr>
          <p:nvPr/>
        </p:nvGrpSpPr>
        <p:grpSpPr bwMode="auto">
          <a:xfrm>
            <a:off x="965200" y="1635125"/>
            <a:ext cx="431800" cy="431800"/>
            <a:chOff x="812700" y="3140025"/>
            <a:chExt cx="432000" cy="432000"/>
          </a:xfrm>
        </p:grpSpPr>
        <p:sp>
          <p:nvSpPr>
            <p:cNvPr id="27" name="椭圆 26"/>
            <p:cNvSpPr/>
            <p:nvPr/>
          </p:nvSpPr>
          <p:spPr>
            <a:xfrm>
              <a:off x="812700" y="3140025"/>
              <a:ext cx="432000" cy="43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938171" y="3265496"/>
              <a:ext cx="181059" cy="1810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501" name="组合 28"/>
          <p:cNvGrpSpPr>
            <a:grpSpLocks/>
          </p:cNvGrpSpPr>
          <p:nvPr/>
        </p:nvGrpSpPr>
        <p:grpSpPr bwMode="auto">
          <a:xfrm>
            <a:off x="3222625" y="1635125"/>
            <a:ext cx="431800" cy="431800"/>
            <a:chOff x="812700" y="3140025"/>
            <a:chExt cx="432000" cy="432000"/>
          </a:xfrm>
        </p:grpSpPr>
        <p:sp>
          <p:nvSpPr>
            <p:cNvPr id="30" name="椭圆 29"/>
            <p:cNvSpPr/>
            <p:nvPr/>
          </p:nvSpPr>
          <p:spPr>
            <a:xfrm>
              <a:off x="812700" y="3140025"/>
              <a:ext cx="432000" cy="43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938171" y="3265496"/>
              <a:ext cx="181059" cy="1810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2" name="矩形 31"/>
          <p:cNvSpPr/>
          <p:nvPr/>
        </p:nvSpPr>
        <p:spPr>
          <a:xfrm>
            <a:off x="3222625" y="2570163"/>
            <a:ext cx="1644650" cy="189551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918075" y="5416550"/>
            <a:ext cx="6223000" cy="787523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倍行距和居中对齐方式。请在此处添加正文，根据需要调整字体与字号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11296650" y="5507038"/>
            <a:ext cx="0" cy="720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D3D65A5-55E6-4335-BE8C-FE3890768FAC}"/>
              </a:ext>
            </a:extLst>
          </p:cNvPr>
          <p:cNvGrpSpPr/>
          <p:nvPr/>
        </p:nvGrpSpPr>
        <p:grpSpPr>
          <a:xfrm>
            <a:off x="0" y="2665909"/>
            <a:ext cx="12201890" cy="2359761"/>
            <a:chOff x="-9890" y="3515655"/>
            <a:chExt cx="12201890" cy="235976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01976F3-678F-45FB-82DD-45CCE5EB2C61}"/>
                </a:ext>
              </a:extLst>
            </p:cNvPr>
            <p:cNvSpPr/>
            <p:nvPr/>
          </p:nvSpPr>
          <p:spPr>
            <a:xfrm>
              <a:off x="0" y="3518455"/>
              <a:ext cx="4187106" cy="235524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ACD8FC3-47FD-4F98-8993-0E0226018FE5}"/>
                </a:ext>
              </a:extLst>
            </p:cNvPr>
            <p:cNvSpPr/>
            <p:nvPr/>
          </p:nvSpPr>
          <p:spPr>
            <a:xfrm>
              <a:off x="4187106" y="3518455"/>
              <a:ext cx="2354400" cy="235524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518D6C4-615D-4ACA-A610-330CC33EBB34}"/>
                </a:ext>
              </a:extLst>
            </p:cNvPr>
            <p:cNvGrpSpPr/>
            <p:nvPr/>
          </p:nvGrpSpPr>
          <p:grpSpPr>
            <a:xfrm>
              <a:off x="6236196" y="3518455"/>
              <a:ext cx="5955804" cy="2356960"/>
              <a:chOff x="4257077" y="2119893"/>
              <a:chExt cx="5955804" cy="2356960"/>
            </a:xfrm>
            <a:solidFill>
              <a:schemeClr val="accent1"/>
            </a:solidFill>
          </p:grpSpPr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3AC0AF58-43DD-4955-B91A-1B6B9FCFE198}"/>
                  </a:ext>
                </a:extLst>
              </p:cNvPr>
              <p:cNvSpPr/>
              <p:nvPr/>
            </p:nvSpPr>
            <p:spPr>
              <a:xfrm rot="16200000">
                <a:off x="4224440" y="3094390"/>
                <a:ext cx="473237" cy="40796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EDAD295-F112-4464-B22B-5E4DDCC449FE}"/>
                  </a:ext>
                </a:extLst>
              </p:cNvPr>
              <p:cNvSpPr/>
              <p:nvPr/>
            </p:nvSpPr>
            <p:spPr>
              <a:xfrm>
                <a:off x="4552497" y="2119893"/>
                <a:ext cx="5660384" cy="23569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</a:pPr>
                <a:r>
                  <a:rPr lang="en-US" altLang="zh-CN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01  </a:t>
                </a: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</a:pPr>
                <a:r>
                  <a:rPr lang="en-US" altLang="zh-CN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</a:t>
                </a:r>
                <a:r>
                  <a:rPr lang="zh-CN" altLang="en-US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赛题背景与团队</a:t>
                </a:r>
                <a:endPara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26D7AA7-D136-4297-A637-E96A621B6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655" y="3518455"/>
              <a:ext cx="2356961" cy="235696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750737-ED4E-4F37-83DD-E70AA343E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90" y="3515655"/>
              <a:ext cx="4189463" cy="23580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1"/>
          <p:cNvGrpSpPr>
            <a:grpSpLocks/>
          </p:cNvGrpSpPr>
          <p:nvPr/>
        </p:nvGrpSpPr>
        <p:grpSpPr bwMode="auto">
          <a:xfrm>
            <a:off x="331788" y="222250"/>
            <a:ext cx="3405187" cy="400050"/>
            <a:chOff x="331599" y="222348"/>
            <a:chExt cx="3405307" cy="400110"/>
          </a:xfrm>
        </p:grpSpPr>
        <p:sp>
          <p:nvSpPr>
            <p:cNvPr id="3" name="矩形 2"/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4479" y="222348"/>
              <a:ext cx="326242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n-ea"/>
                  <a:ea typeface="+mn-ea"/>
                </a:rPr>
                <a:t>请在此处出添加幻灯片标题</a:t>
              </a:r>
            </a:p>
          </p:txBody>
        </p:sp>
      </p:grpSp>
      <p:grpSp>
        <p:nvGrpSpPr>
          <p:cNvPr id="24579" name="组合 4"/>
          <p:cNvGrpSpPr>
            <a:grpSpLocks/>
          </p:cNvGrpSpPr>
          <p:nvPr/>
        </p:nvGrpSpPr>
        <p:grpSpPr bwMode="auto">
          <a:xfrm>
            <a:off x="1063625" y="3343275"/>
            <a:ext cx="2520950" cy="539750"/>
            <a:chOff x="1216905" y="4162425"/>
            <a:chExt cx="2520001" cy="540000"/>
          </a:xfrm>
        </p:grpSpPr>
        <p:sp>
          <p:nvSpPr>
            <p:cNvPr id="6" name="矩形 5"/>
            <p:cNvSpPr/>
            <p:nvPr/>
          </p:nvSpPr>
          <p:spPr>
            <a:xfrm>
              <a:off x="1756452" y="4162425"/>
              <a:ext cx="1980454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216905" y="4162425"/>
              <a:ext cx="539547" cy="54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606" name="文本框 7"/>
            <p:cNvSpPr txBox="1">
              <a:spLocks noChangeArrowheads="1"/>
            </p:cNvSpPr>
            <p:nvPr/>
          </p:nvSpPr>
          <p:spPr bwMode="auto">
            <a:xfrm>
              <a:off x="1276751" y="4232370"/>
              <a:ext cx="42030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solidFill>
                    <a:schemeClr val="bg1"/>
                  </a:solidFill>
                  <a:latin typeface="Impact" pitchFamily="34" charset="0"/>
                </a:rPr>
                <a:t>01</a:t>
              </a:r>
              <a:endParaRPr lang="zh-CN" altLang="en-US" sz="200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86578" y="4278367"/>
              <a:ext cx="1850328" cy="400295"/>
            </a:xfrm>
            <a:prstGeom prst="rect">
              <a:avLst/>
            </a:prstGeom>
          </p:spPr>
          <p:txBody>
            <a:bodyPr lIns="0" rIns="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+mn-ea"/>
                  <a:ea typeface="+mn-ea"/>
                </a:rPr>
                <a:t>在此添加关键字</a:t>
              </a:r>
            </a:p>
          </p:txBody>
        </p:sp>
      </p:grpSp>
      <p:grpSp>
        <p:nvGrpSpPr>
          <p:cNvPr id="24580" name="组合 9"/>
          <p:cNvGrpSpPr>
            <a:grpSpLocks/>
          </p:cNvGrpSpPr>
          <p:nvPr/>
        </p:nvGrpSpPr>
        <p:grpSpPr bwMode="auto">
          <a:xfrm>
            <a:off x="3584575" y="2803525"/>
            <a:ext cx="2519363" cy="539750"/>
            <a:chOff x="1216905" y="4162425"/>
            <a:chExt cx="2520001" cy="540000"/>
          </a:xfrm>
        </p:grpSpPr>
        <p:sp>
          <p:nvSpPr>
            <p:cNvPr id="11" name="矩形 10"/>
            <p:cNvSpPr/>
            <p:nvPr/>
          </p:nvSpPr>
          <p:spPr>
            <a:xfrm>
              <a:off x="1756792" y="4162425"/>
              <a:ext cx="1980114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216905" y="4162425"/>
              <a:ext cx="539887" cy="54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602" name="文本框 12"/>
            <p:cNvSpPr txBox="1">
              <a:spLocks noChangeArrowheads="1"/>
            </p:cNvSpPr>
            <p:nvPr/>
          </p:nvSpPr>
          <p:spPr bwMode="auto">
            <a:xfrm>
              <a:off x="1261523" y="4232370"/>
              <a:ext cx="45076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solidFill>
                    <a:schemeClr val="bg1"/>
                  </a:solidFill>
                  <a:latin typeface="Impact" pitchFamily="34" charset="0"/>
                </a:rPr>
                <a:t>02</a:t>
              </a:r>
              <a:endParaRPr lang="zh-CN" altLang="en-US" sz="200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885412" y="4278367"/>
              <a:ext cx="1851494" cy="400295"/>
            </a:xfrm>
            <a:prstGeom prst="rect">
              <a:avLst/>
            </a:prstGeom>
          </p:spPr>
          <p:txBody>
            <a:bodyPr lIns="0" rIns="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+mn-ea"/>
                  <a:ea typeface="+mn-ea"/>
                </a:rPr>
                <a:t>在此添加关键字</a:t>
              </a:r>
            </a:p>
          </p:txBody>
        </p:sp>
      </p:grpSp>
      <p:grpSp>
        <p:nvGrpSpPr>
          <p:cNvPr id="24581" name="组合 14"/>
          <p:cNvGrpSpPr>
            <a:grpSpLocks/>
          </p:cNvGrpSpPr>
          <p:nvPr/>
        </p:nvGrpSpPr>
        <p:grpSpPr bwMode="auto">
          <a:xfrm>
            <a:off x="6103938" y="2263775"/>
            <a:ext cx="2520950" cy="539750"/>
            <a:chOff x="1216905" y="4162425"/>
            <a:chExt cx="2520001" cy="540000"/>
          </a:xfrm>
        </p:grpSpPr>
        <p:sp>
          <p:nvSpPr>
            <p:cNvPr id="16" name="矩形 15"/>
            <p:cNvSpPr/>
            <p:nvPr/>
          </p:nvSpPr>
          <p:spPr>
            <a:xfrm>
              <a:off x="1756452" y="4162425"/>
              <a:ext cx="1980454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216905" y="4162425"/>
              <a:ext cx="539547" cy="54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598" name="文本框 17"/>
            <p:cNvSpPr txBox="1">
              <a:spLocks noChangeArrowheads="1"/>
            </p:cNvSpPr>
            <p:nvPr/>
          </p:nvSpPr>
          <p:spPr bwMode="auto">
            <a:xfrm>
              <a:off x="1257515" y="4232370"/>
              <a:ext cx="45878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solidFill>
                    <a:schemeClr val="bg1"/>
                  </a:solidFill>
                  <a:latin typeface="Impact" pitchFamily="34" charset="0"/>
                </a:rPr>
                <a:t>03</a:t>
              </a:r>
              <a:endParaRPr lang="zh-CN" altLang="en-US" sz="200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86578" y="4278367"/>
              <a:ext cx="1850328" cy="400295"/>
            </a:xfrm>
            <a:prstGeom prst="rect">
              <a:avLst/>
            </a:prstGeom>
          </p:spPr>
          <p:txBody>
            <a:bodyPr lIns="0" rIns="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+mn-ea"/>
                  <a:ea typeface="+mn-ea"/>
                </a:rPr>
                <a:t>在此添加关键字</a:t>
              </a:r>
            </a:p>
          </p:txBody>
        </p:sp>
      </p:grpSp>
      <p:grpSp>
        <p:nvGrpSpPr>
          <p:cNvPr id="24582" name="组合 19"/>
          <p:cNvGrpSpPr>
            <a:grpSpLocks/>
          </p:cNvGrpSpPr>
          <p:nvPr/>
        </p:nvGrpSpPr>
        <p:grpSpPr bwMode="auto">
          <a:xfrm>
            <a:off x="8624888" y="1724025"/>
            <a:ext cx="2519362" cy="539750"/>
            <a:chOff x="1216905" y="4162425"/>
            <a:chExt cx="2520001" cy="540000"/>
          </a:xfrm>
        </p:grpSpPr>
        <p:sp>
          <p:nvSpPr>
            <p:cNvPr id="21" name="矩形 20"/>
            <p:cNvSpPr/>
            <p:nvPr/>
          </p:nvSpPr>
          <p:spPr>
            <a:xfrm>
              <a:off x="1756792" y="4162425"/>
              <a:ext cx="1980114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216905" y="4162425"/>
              <a:ext cx="539887" cy="54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594" name="文本框 22"/>
            <p:cNvSpPr txBox="1">
              <a:spLocks noChangeArrowheads="1"/>
            </p:cNvSpPr>
            <p:nvPr/>
          </p:nvSpPr>
          <p:spPr bwMode="auto">
            <a:xfrm>
              <a:off x="1261523" y="4232370"/>
              <a:ext cx="4507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solidFill>
                    <a:schemeClr val="bg1"/>
                  </a:solidFill>
                  <a:latin typeface="Impact" pitchFamily="34" charset="0"/>
                </a:rPr>
                <a:t>04</a:t>
              </a:r>
              <a:endParaRPr lang="zh-CN" altLang="en-US" sz="200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885412" y="4278367"/>
              <a:ext cx="1851494" cy="400295"/>
            </a:xfrm>
            <a:prstGeom prst="rect">
              <a:avLst/>
            </a:prstGeom>
          </p:spPr>
          <p:txBody>
            <a:bodyPr lIns="0" rIns="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+mn-ea"/>
                  <a:ea typeface="+mn-ea"/>
                </a:rPr>
                <a:t>在此添加关键字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1566863" y="3998913"/>
            <a:ext cx="1979612" cy="1526187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86225" y="3459163"/>
            <a:ext cx="1979613" cy="1526187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05588" y="2919413"/>
            <a:ext cx="1981200" cy="1526187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26538" y="2379663"/>
            <a:ext cx="1979612" cy="1526187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29" name="弧形 28"/>
          <p:cNvSpPr/>
          <p:nvPr/>
        </p:nvSpPr>
        <p:spPr>
          <a:xfrm>
            <a:off x="2935288" y="2395538"/>
            <a:ext cx="1354137" cy="1355725"/>
          </a:xfrm>
          <a:prstGeom prst="arc">
            <a:avLst>
              <a:gd name="adj1" fmla="val 10512295"/>
              <a:gd name="adj2" fmla="val 18874917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弧形 29"/>
          <p:cNvSpPr/>
          <p:nvPr/>
        </p:nvSpPr>
        <p:spPr>
          <a:xfrm>
            <a:off x="5492750" y="1855788"/>
            <a:ext cx="1354138" cy="1354137"/>
          </a:xfrm>
          <a:prstGeom prst="arc">
            <a:avLst>
              <a:gd name="adj1" fmla="val 10512295"/>
              <a:gd name="adj2" fmla="val 18874917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弧形 30"/>
          <p:cNvSpPr/>
          <p:nvPr/>
        </p:nvSpPr>
        <p:spPr>
          <a:xfrm>
            <a:off x="7934325" y="1316038"/>
            <a:ext cx="1354138" cy="1354137"/>
          </a:xfrm>
          <a:prstGeom prst="arc">
            <a:avLst>
              <a:gd name="adj1" fmla="val 10512295"/>
              <a:gd name="adj2" fmla="val 18874917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096000" y="5305425"/>
            <a:ext cx="5191125" cy="115685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倍行距和居中对齐方式。请在此处添加正文，根据需要调整字体与字号</a:t>
            </a:r>
          </a:p>
        </p:txBody>
      </p:sp>
      <p:sp>
        <p:nvSpPr>
          <p:cNvPr id="33" name="任意多边形 32"/>
          <p:cNvSpPr/>
          <p:nvPr/>
        </p:nvSpPr>
        <p:spPr>
          <a:xfrm rot="16829227">
            <a:off x="1311275" y="2125663"/>
            <a:ext cx="1389063" cy="1011237"/>
          </a:xfrm>
          <a:custGeom>
            <a:avLst/>
            <a:gdLst>
              <a:gd name="connsiteX0" fmla="*/ 1110642 w 1389066"/>
              <a:gd name="connsiteY0" fmla="*/ 378310 h 1011241"/>
              <a:gd name="connsiteX1" fmla="*/ 1108828 w 1389066"/>
              <a:gd name="connsiteY1" fmla="*/ 396486 h 1011241"/>
              <a:gd name="connsiteX2" fmla="*/ 1054681 w 1389066"/>
              <a:gd name="connsiteY2" fmla="*/ 572332 h 1011241"/>
              <a:gd name="connsiteX3" fmla="*/ 1041384 w 1389066"/>
              <a:gd name="connsiteY3" fmla="*/ 588397 h 1011241"/>
              <a:gd name="connsiteX4" fmla="*/ 1031811 w 1389066"/>
              <a:gd name="connsiteY4" fmla="*/ 603614 h 1011241"/>
              <a:gd name="connsiteX5" fmla="*/ 848311 w 1389066"/>
              <a:gd name="connsiteY5" fmla="*/ 733662 h 1011241"/>
              <a:gd name="connsiteX6" fmla="*/ 848310 w 1389066"/>
              <a:gd name="connsiteY6" fmla="*/ 955887 h 1011241"/>
              <a:gd name="connsiteX7" fmla="*/ 792956 w 1389066"/>
              <a:gd name="connsiteY7" fmla="*/ 1011241 h 1011241"/>
              <a:gd name="connsiteX8" fmla="*/ 792957 w 1389066"/>
              <a:gd name="connsiteY8" fmla="*/ 1011240 h 1011241"/>
              <a:gd name="connsiteX9" fmla="*/ 737603 w 1389066"/>
              <a:gd name="connsiteY9" fmla="*/ 955886 h 1011241"/>
              <a:gd name="connsiteX10" fmla="*/ 737603 w 1389066"/>
              <a:gd name="connsiteY10" fmla="*/ 706594 h 1011241"/>
              <a:gd name="connsiteX11" fmla="*/ 742294 w 1389066"/>
              <a:gd name="connsiteY11" fmla="*/ 695268 h 1011241"/>
              <a:gd name="connsiteX12" fmla="*/ 741846 w 1389066"/>
              <a:gd name="connsiteY12" fmla="*/ 693297 h 1011241"/>
              <a:gd name="connsiteX13" fmla="*/ 745550 w 1389066"/>
              <a:gd name="connsiteY13" fmla="*/ 687410 h 1011241"/>
              <a:gd name="connsiteX14" fmla="*/ 753816 w 1389066"/>
              <a:gd name="connsiteY14" fmla="*/ 667453 h 1011241"/>
              <a:gd name="connsiteX15" fmla="*/ 761263 w 1389066"/>
              <a:gd name="connsiteY15" fmla="*/ 662432 h 1011241"/>
              <a:gd name="connsiteX16" fmla="*/ 764405 w 1389066"/>
              <a:gd name="connsiteY16" fmla="*/ 657437 h 1011241"/>
              <a:gd name="connsiteX17" fmla="*/ 888693 w 1389066"/>
              <a:gd name="connsiteY17" fmla="*/ 569352 h 1011241"/>
              <a:gd name="connsiteX18" fmla="*/ 654523 w 1389066"/>
              <a:gd name="connsiteY18" fmla="*/ 497246 h 1011241"/>
              <a:gd name="connsiteX19" fmla="*/ 496926 w 1389066"/>
              <a:gd name="connsiteY19" fmla="*/ 700653 h 1011241"/>
              <a:gd name="connsiteX20" fmla="*/ 492728 w 1389066"/>
              <a:gd name="connsiteY20" fmla="*/ 704279 h 1011241"/>
              <a:gd name="connsiteX21" fmla="*/ 492442 w 1389066"/>
              <a:gd name="connsiteY21" fmla="*/ 704959 h 1011241"/>
              <a:gd name="connsiteX22" fmla="*/ 490256 w 1389066"/>
              <a:gd name="connsiteY22" fmla="*/ 706414 h 1011241"/>
              <a:gd name="connsiteX23" fmla="*/ 480291 w 1389066"/>
              <a:gd name="connsiteY23" fmla="*/ 715021 h 1011241"/>
              <a:gd name="connsiteX24" fmla="*/ 460137 w 1389066"/>
              <a:gd name="connsiteY24" fmla="*/ 721664 h 1011241"/>
              <a:gd name="connsiteX25" fmla="*/ 448902 w 1389066"/>
              <a:gd name="connsiteY25" fmla="*/ 720922 h 1011241"/>
              <a:gd name="connsiteX26" fmla="*/ 151240 w 1389066"/>
              <a:gd name="connsiteY26" fmla="*/ 719217 h 1011241"/>
              <a:gd name="connsiteX27" fmla="*/ 96203 w 1389066"/>
              <a:gd name="connsiteY27" fmla="*/ 663547 h 1011241"/>
              <a:gd name="connsiteX28" fmla="*/ 96205 w 1389066"/>
              <a:gd name="connsiteY28" fmla="*/ 663548 h 1011241"/>
              <a:gd name="connsiteX29" fmla="*/ 151875 w 1389066"/>
              <a:gd name="connsiteY29" fmla="*/ 608512 h 1011241"/>
              <a:gd name="connsiteX30" fmla="*/ 427047 w 1389066"/>
              <a:gd name="connsiteY30" fmla="*/ 610087 h 1011241"/>
              <a:gd name="connsiteX31" fmla="*/ 566552 w 1389066"/>
              <a:gd name="connsiteY31" fmla="*/ 430030 h 1011241"/>
              <a:gd name="connsiteX32" fmla="*/ 565775 w 1389066"/>
              <a:gd name="connsiteY32" fmla="*/ 421787 h 1011241"/>
              <a:gd name="connsiteX33" fmla="*/ 601117 w 1389066"/>
              <a:gd name="connsiteY33" fmla="*/ 307011 h 1011241"/>
              <a:gd name="connsiteX34" fmla="*/ 39079 w 1389066"/>
              <a:gd name="connsiteY34" fmla="*/ 133946 h 1011241"/>
              <a:gd name="connsiteX35" fmla="*/ 2466 w 1389066"/>
              <a:gd name="connsiteY35" fmla="*/ 64753 h 1011241"/>
              <a:gd name="connsiteX36" fmla="*/ 2467 w 1389066"/>
              <a:gd name="connsiteY36" fmla="*/ 64754 h 1011241"/>
              <a:gd name="connsiteX37" fmla="*/ 71659 w 1389066"/>
              <a:gd name="connsiteY37" fmla="*/ 28142 h 1011241"/>
              <a:gd name="connsiteX38" fmla="*/ 695487 w 1389066"/>
              <a:gd name="connsiteY38" fmla="*/ 220232 h 1011241"/>
              <a:gd name="connsiteX39" fmla="*/ 699078 w 1389066"/>
              <a:gd name="connsiteY39" fmla="*/ 222184 h 1011241"/>
              <a:gd name="connsiteX40" fmla="*/ 985147 w 1389066"/>
              <a:gd name="connsiteY40" fmla="*/ 310271 h 1011241"/>
              <a:gd name="connsiteX41" fmla="*/ 953585 w 1389066"/>
              <a:gd name="connsiteY41" fmla="*/ 164290 h 1011241"/>
              <a:gd name="connsiteX42" fmla="*/ 743380 w 1389066"/>
              <a:gd name="connsiteY42" fmla="*/ 108892 h 1011241"/>
              <a:gd name="connsiteX43" fmla="*/ 703959 w 1389066"/>
              <a:gd name="connsiteY43" fmla="*/ 41260 h 1011241"/>
              <a:gd name="connsiteX44" fmla="*/ 703960 w 1389066"/>
              <a:gd name="connsiteY44" fmla="*/ 41261 h 1011241"/>
              <a:gd name="connsiteX45" fmla="*/ 771592 w 1389066"/>
              <a:gd name="connsiteY45" fmla="*/ 1840 h 1011241"/>
              <a:gd name="connsiteX46" fmla="*/ 1012654 w 1389066"/>
              <a:gd name="connsiteY46" fmla="*/ 65368 h 1011241"/>
              <a:gd name="connsiteX47" fmla="*/ 1046371 w 1389066"/>
              <a:gd name="connsiteY47" fmla="*/ 91020 h 1011241"/>
              <a:gd name="connsiteX48" fmla="*/ 1047809 w 1389066"/>
              <a:gd name="connsiteY48" fmla="*/ 101605 h 1011241"/>
              <a:gd name="connsiteX49" fmla="*/ 1055789 w 1389066"/>
              <a:gd name="connsiteY49" fmla="*/ 113130 h 1011241"/>
              <a:gd name="connsiteX50" fmla="*/ 1108471 w 1389066"/>
              <a:gd name="connsiteY50" fmla="*/ 356792 h 1011241"/>
              <a:gd name="connsiteX51" fmla="*/ 1106424 w 1389066"/>
              <a:gd name="connsiteY51" fmla="*/ 368055 h 1011241"/>
              <a:gd name="connsiteX52" fmla="*/ 1388377 w 1389066"/>
              <a:gd name="connsiteY52" fmla="*/ 512296 h 1011241"/>
              <a:gd name="connsiteX53" fmla="*/ 1383052 w 1389066"/>
              <a:gd name="connsiteY53" fmla="*/ 565639 h 1011241"/>
              <a:gd name="connsiteX54" fmla="*/ 1214302 w 1389066"/>
              <a:gd name="connsiteY54" fmla="*/ 654932 h 1011241"/>
              <a:gd name="connsiteX55" fmla="*/ 1125009 w 1389066"/>
              <a:gd name="connsiteY55" fmla="*/ 486181 h 1011241"/>
              <a:gd name="connsiteX56" fmla="*/ 1293759 w 1389066"/>
              <a:gd name="connsiteY56" fmla="*/ 396888 h 1011241"/>
              <a:gd name="connsiteX57" fmla="*/ 1388377 w 1389066"/>
              <a:gd name="connsiteY57" fmla="*/ 512296 h 101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389066" h="1011241">
                <a:moveTo>
                  <a:pt x="1110642" y="378310"/>
                </a:moveTo>
                <a:cubicBezTo>
                  <a:pt x="1111247" y="384255"/>
                  <a:pt x="1110697" y="390416"/>
                  <a:pt x="1108828" y="396486"/>
                </a:cubicBezTo>
                <a:lnTo>
                  <a:pt x="1054681" y="572332"/>
                </a:lnTo>
                <a:lnTo>
                  <a:pt x="1041384" y="588397"/>
                </a:lnTo>
                <a:lnTo>
                  <a:pt x="1031811" y="603614"/>
                </a:lnTo>
                <a:lnTo>
                  <a:pt x="848311" y="733662"/>
                </a:lnTo>
                <a:lnTo>
                  <a:pt x="848310" y="955887"/>
                </a:lnTo>
                <a:cubicBezTo>
                  <a:pt x="848310" y="986458"/>
                  <a:pt x="823527" y="1011241"/>
                  <a:pt x="792956" y="1011241"/>
                </a:cubicBezTo>
                <a:lnTo>
                  <a:pt x="792957" y="1011240"/>
                </a:lnTo>
                <a:cubicBezTo>
                  <a:pt x="762386" y="1011240"/>
                  <a:pt x="737603" y="986457"/>
                  <a:pt x="737603" y="955886"/>
                </a:cubicBezTo>
                <a:lnTo>
                  <a:pt x="737603" y="706594"/>
                </a:lnTo>
                <a:lnTo>
                  <a:pt x="742294" y="695268"/>
                </a:lnTo>
                <a:lnTo>
                  <a:pt x="741846" y="693297"/>
                </a:lnTo>
                <a:lnTo>
                  <a:pt x="745550" y="687410"/>
                </a:lnTo>
                <a:lnTo>
                  <a:pt x="753816" y="667453"/>
                </a:lnTo>
                <a:lnTo>
                  <a:pt x="761263" y="662432"/>
                </a:lnTo>
                <a:lnTo>
                  <a:pt x="764405" y="657437"/>
                </a:lnTo>
                <a:lnTo>
                  <a:pt x="888693" y="569352"/>
                </a:lnTo>
                <a:lnTo>
                  <a:pt x="654523" y="497246"/>
                </a:lnTo>
                <a:lnTo>
                  <a:pt x="496926" y="700653"/>
                </a:lnTo>
                <a:lnTo>
                  <a:pt x="492728" y="704279"/>
                </a:lnTo>
                <a:lnTo>
                  <a:pt x="492442" y="704959"/>
                </a:lnTo>
                <a:lnTo>
                  <a:pt x="490256" y="706414"/>
                </a:lnTo>
                <a:lnTo>
                  <a:pt x="480291" y="715021"/>
                </a:lnTo>
                <a:cubicBezTo>
                  <a:pt x="474020" y="718541"/>
                  <a:pt x="467164" y="720773"/>
                  <a:pt x="460137" y="721664"/>
                </a:cubicBezTo>
                <a:lnTo>
                  <a:pt x="448902" y="720922"/>
                </a:lnTo>
                <a:lnTo>
                  <a:pt x="151240" y="719217"/>
                </a:lnTo>
                <a:cubicBezTo>
                  <a:pt x="120669" y="719042"/>
                  <a:pt x="96029" y="694118"/>
                  <a:pt x="96203" y="663547"/>
                </a:cubicBezTo>
                <a:lnTo>
                  <a:pt x="96205" y="663548"/>
                </a:lnTo>
                <a:cubicBezTo>
                  <a:pt x="96379" y="632978"/>
                  <a:pt x="121304" y="608337"/>
                  <a:pt x="151875" y="608512"/>
                </a:cubicBezTo>
                <a:lnTo>
                  <a:pt x="427047" y="610087"/>
                </a:lnTo>
                <a:lnTo>
                  <a:pt x="566552" y="430030"/>
                </a:lnTo>
                <a:lnTo>
                  <a:pt x="565775" y="421787"/>
                </a:lnTo>
                <a:lnTo>
                  <a:pt x="601117" y="307011"/>
                </a:lnTo>
                <a:lnTo>
                  <a:pt x="39079" y="133946"/>
                </a:lnTo>
                <a:cubicBezTo>
                  <a:pt x="9862" y="124949"/>
                  <a:pt x="-6531" y="93970"/>
                  <a:pt x="2466" y="64753"/>
                </a:cubicBezTo>
                <a:lnTo>
                  <a:pt x="2467" y="64754"/>
                </a:lnTo>
                <a:cubicBezTo>
                  <a:pt x="11463" y="35537"/>
                  <a:pt x="42442" y="19145"/>
                  <a:pt x="71659" y="28142"/>
                </a:cubicBezTo>
                <a:lnTo>
                  <a:pt x="695487" y="220232"/>
                </a:lnTo>
                <a:lnTo>
                  <a:pt x="699078" y="222184"/>
                </a:lnTo>
                <a:lnTo>
                  <a:pt x="985147" y="310271"/>
                </a:lnTo>
                <a:lnTo>
                  <a:pt x="953585" y="164290"/>
                </a:lnTo>
                <a:lnTo>
                  <a:pt x="743380" y="108892"/>
                </a:lnTo>
                <a:cubicBezTo>
                  <a:pt x="713818" y="101102"/>
                  <a:pt x="696169" y="70821"/>
                  <a:pt x="703959" y="41260"/>
                </a:cubicBezTo>
                <a:lnTo>
                  <a:pt x="703960" y="41261"/>
                </a:lnTo>
                <a:cubicBezTo>
                  <a:pt x="711750" y="11699"/>
                  <a:pt x="742031" y="-5950"/>
                  <a:pt x="771592" y="1840"/>
                </a:cubicBezTo>
                <a:lnTo>
                  <a:pt x="1012654" y="65368"/>
                </a:lnTo>
                <a:cubicBezTo>
                  <a:pt x="1027435" y="69264"/>
                  <a:pt x="1039238" y="78781"/>
                  <a:pt x="1046371" y="91020"/>
                </a:cubicBezTo>
                <a:lnTo>
                  <a:pt x="1047809" y="101605"/>
                </a:lnTo>
                <a:lnTo>
                  <a:pt x="1055789" y="113130"/>
                </a:lnTo>
                <a:lnTo>
                  <a:pt x="1108471" y="356792"/>
                </a:lnTo>
                <a:lnTo>
                  <a:pt x="1106424" y="368055"/>
                </a:lnTo>
                <a:close/>
                <a:moveTo>
                  <a:pt x="1388377" y="512296"/>
                </a:moveTo>
                <a:cubicBezTo>
                  <a:pt x="1390153" y="529742"/>
                  <a:pt x="1388538" y="547825"/>
                  <a:pt x="1383052" y="565639"/>
                </a:cubicBezTo>
                <a:cubicBezTo>
                  <a:pt x="1361111" y="636895"/>
                  <a:pt x="1285558" y="676873"/>
                  <a:pt x="1214302" y="654932"/>
                </a:cubicBezTo>
                <a:cubicBezTo>
                  <a:pt x="1143045" y="632990"/>
                  <a:pt x="1103067" y="557438"/>
                  <a:pt x="1125009" y="486181"/>
                </a:cubicBezTo>
                <a:cubicBezTo>
                  <a:pt x="1146950" y="414925"/>
                  <a:pt x="1222503" y="374947"/>
                  <a:pt x="1293759" y="396888"/>
                </a:cubicBezTo>
                <a:cubicBezTo>
                  <a:pt x="1347202" y="413344"/>
                  <a:pt x="1383050" y="459957"/>
                  <a:pt x="1388377" y="51229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52663" y="1609725"/>
            <a:ext cx="3484562" cy="398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chemeClr val="bg1"/>
                </a:solidFill>
              </a:rPr>
              <a:t>86%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4100" y="1609725"/>
            <a:ext cx="1147763" cy="398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>
                <a:solidFill>
                  <a:schemeClr val="bg1"/>
                </a:solidFill>
              </a:rPr>
              <a:t>项目一</a:t>
            </a:r>
          </a:p>
        </p:txBody>
      </p:sp>
      <p:sp>
        <p:nvSpPr>
          <p:cNvPr id="8" name="矩形 7"/>
          <p:cNvSpPr/>
          <p:nvPr/>
        </p:nvSpPr>
        <p:spPr>
          <a:xfrm>
            <a:off x="2252663" y="2214563"/>
            <a:ext cx="4181475" cy="398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chemeClr val="bg1"/>
                </a:solidFill>
              </a:rPr>
              <a:t>86%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54100" y="2214563"/>
            <a:ext cx="1147763" cy="3984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>
                <a:solidFill>
                  <a:schemeClr val="bg1"/>
                </a:solidFill>
              </a:rPr>
              <a:t>项目一</a:t>
            </a:r>
          </a:p>
        </p:txBody>
      </p:sp>
      <p:sp>
        <p:nvSpPr>
          <p:cNvPr id="11" name="矩形 10"/>
          <p:cNvSpPr/>
          <p:nvPr/>
        </p:nvSpPr>
        <p:spPr>
          <a:xfrm>
            <a:off x="2252663" y="2819400"/>
            <a:ext cx="2903537" cy="398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chemeClr val="bg1"/>
                </a:solidFill>
              </a:rPr>
              <a:t>86%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54100" y="2819400"/>
            <a:ext cx="1147763" cy="398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>
                <a:solidFill>
                  <a:schemeClr val="bg1"/>
                </a:solidFill>
              </a:rPr>
              <a:t>项目一</a:t>
            </a:r>
          </a:p>
        </p:txBody>
      </p:sp>
      <p:sp>
        <p:nvSpPr>
          <p:cNvPr id="14" name="矩形 13"/>
          <p:cNvSpPr/>
          <p:nvPr/>
        </p:nvSpPr>
        <p:spPr>
          <a:xfrm>
            <a:off x="2252663" y="3424238"/>
            <a:ext cx="4851400" cy="398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chemeClr val="bg1"/>
                </a:solidFill>
              </a:rPr>
              <a:t>86%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4100" y="3424238"/>
            <a:ext cx="1147763" cy="3984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>
                <a:solidFill>
                  <a:schemeClr val="bg1"/>
                </a:solidFill>
              </a:rPr>
              <a:t>项目一</a:t>
            </a:r>
          </a:p>
        </p:txBody>
      </p:sp>
      <p:sp>
        <p:nvSpPr>
          <p:cNvPr id="17" name="矩形 16"/>
          <p:cNvSpPr/>
          <p:nvPr/>
        </p:nvSpPr>
        <p:spPr>
          <a:xfrm>
            <a:off x="2252663" y="4029075"/>
            <a:ext cx="2282825" cy="398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chemeClr val="bg1"/>
                </a:solidFill>
              </a:rPr>
              <a:t>86%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54100" y="4029075"/>
            <a:ext cx="1147763" cy="398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>
                <a:solidFill>
                  <a:schemeClr val="bg1"/>
                </a:solidFill>
              </a:rPr>
              <a:t>项目一</a:t>
            </a:r>
          </a:p>
        </p:txBody>
      </p:sp>
      <p:sp>
        <p:nvSpPr>
          <p:cNvPr id="20" name="矩形 19"/>
          <p:cNvSpPr/>
          <p:nvPr/>
        </p:nvSpPr>
        <p:spPr>
          <a:xfrm>
            <a:off x="2252663" y="4633913"/>
            <a:ext cx="2751137" cy="398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>
                <a:solidFill>
                  <a:schemeClr val="bg1"/>
                </a:solidFill>
              </a:rPr>
              <a:t>86%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4100" y="4633913"/>
            <a:ext cx="1147763" cy="3984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>
                <a:solidFill>
                  <a:schemeClr val="bg1"/>
                </a:solidFill>
              </a:rPr>
              <a:t>项目一</a:t>
            </a:r>
          </a:p>
        </p:txBody>
      </p:sp>
      <p:sp>
        <p:nvSpPr>
          <p:cNvPr id="26638" name="文本框 21"/>
          <p:cNvSpPr txBox="1">
            <a:spLocks noChangeArrowheads="1"/>
          </p:cNvSpPr>
          <p:nvPr/>
        </p:nvSpPr>
        <p:spPr bwMode="auto">
          <a:xfrm>
            <a:off x="1071562" y="1136650"/>
            <a:ext cx="2574925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404040"/>
                </a:solidFill>
                <a:latin typeface="微软雅黑" pitchFamily="34" charset="-122"/>
              </a:rPr>
              <a:t>请在此处添加小标题</a:t>
            </a:r>
          </a:p>
        </p:txBody>
      </p:sp>
      <p:sp>
        <p:nvSpPr>
          <p:cNvPr id="26639" name="文本框 22"/>
          <p:cNvSpPr txBox="1">
            <a:spLocks noChangeArrowheads="1"/>
          </p:cNvSpPr>
          <p:nvPr/>
        </p:nvSpPr>
        <p:spPr bwMode="auto">
          <a:xfrm>
            <a:off x="1054100" y="5238750"/>
            <a:ext cx="6049963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微软雅黑" pitchFamily="34" charset="-122"/>
              </a:rPr>
              <a:t>请在此添加正文并根据需要调整字体大小，建议采用</a:t>
            </a:r>
            <a:r>
              <a:rPr lang="en-US" altLang="zh-CN" sz="1600" dirty="0">
                <a:solidFill>
                  <a:srgbClr val="404040"/>
                </a:solidFill>
                <a:latin typeface="微软雅黑" pitchFamily="34" charset="-122"/>
              </a:rPr>
              <a:t>1.5</a:t>
            </a:r>
            <a:r>
              <a:rPr lang="zh-CN" altLang="en-US" sz="1600" dirty="0">
                <a:solidFill>
                  <a:srgbClr val="404040"/>
                </a:solidFill>
                <a:latin typeface="微软雅黑" pitchFamily="34" charset="-122"/>
              </a:rPr>
              <a:t>倍行距和两端对齐方式。请在此添加正文并根据需要调整字体大小，建议采用</a:t>
            </a:r>
            <a:r>
              <a:rPr lang="en-US" altLang="zh-CN" sz="1600" dirty="0">
                <a:solidFill>
                  <a:srgbClr val="404040"/>
                </a:solidFill>
                <a:latin typeface="微软雅黑" pitchFamily="34" charset="-122"/>
              </a:rPr>
              <a:t>1.5</a:t>
            </a:r>
            <a:r>
              <a:rPr lang="zh-CN" altLang="en-US" sz="1600" dirty="0">
                <a:solidFill>
                  <a:srgbClr val="404040"/>
                </a:solidFill>
                <a:latin typeface="微软雅黑" pitchFamily="34" charset="-122"/>
              </a:rPr>
              <a:t>倍行距和两端对齐方式。</a:t>
            </a:r>
          </a:p>
        </p:txBody>
      </p:sp>
      <p:sp>
        <p:nvSpPr>
          <p:cNvPr id="26640" name="文本框 24"/>
          <p:cNvSpPr txBox="1">
            <a:spLocks noChangeArrowheads="1"/>
          </p:cNvSpPr>
          <p:nvPr/>
        </p:nvSpPr>
        <p:spPr bwMode="auto">
          <a:xfrm>
            <a:off x="8561388" y="4794250"/>
            <a:ext cx="2630487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微软雅黑" pitchFamily="34" charset="-122"/>
              </a:rPr>
              <a:t>请在此添加正文并根据需要调整字体大小，建议采用</a:t>
            </a:r>
            <a:r>
              <a:rPr lang="en-US" altLang="zh-CN" sz="1600" dirty="0">
                <a:solidFill>
                  <a:srgbClr val="404040"/>
                </a:solidFill>
                <a:latin typeface="微软雅黑" pitchFamily="34" charset="-122"/>
              </a:rPr>
              <a:t>1.5</a:t>
            </a:r>
            <a:r>
              <a:rPr lang="zh-CN" altLang="en-US" sz="1600" dirty="0">
                <a:solidFill>
                  <a:srgbClr val="404040"/>
                </a:solidFill>
                <a:latin typeface="微软雅黑" pitchFamily="34" charset="-122"/>
              </a:rPr>
              <a:t>倍行距和两端对齐方式。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8561388" y="4781550"/>
            <a:ext cx="263048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2" name="文本框 27"/>
          <p:cNvSpPr txBox="1">
            <a:spLocks noChangeArrowheads="1"/>
          </p:cNvSpPr>
          <p:nvPr/>
        </p:nvSpPr>
        <p:spPr bwMode="auto">
          <a:xfrm>
            <a:off x="8561388" y="2970213"/>
            <a:ext cx="2630487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微软雅黑" pitchFamily="34" charset="-122"/>
              </a:rPr>
              <a:t>请在此添加正文并根据需要调整字体大小，建议采用</a:t>
            </a:r>
            <a:r>
              <a:rPr lang="en-US" altLang="zh-CN" sz="1600" dirty="0">
                <a:solidFill>
                  <a:srgbClr val="404040"/>
                </a:solidFill>
                <a:latin typeface="微软雅黑" pitchFamily="34" charset="-122"/>
              </a:rPr>
              <a:t>1.5</a:t>
            </a:r>
            <a:r>
              <a:rPr lang="zh-CN" altLang="en-US" sz="1600" dirty="0">
                <a:solidFill>
                  <a:srgbClr val="404040"/>
                </a:solidFill>
                <a:latin typeface="微软雅黑" pitchFamily="34" charset="-122"/>
              </a:rPr>
              <a:t>倍行距和两端对齐方式。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8561388" y="2955925"/>
            <a:ext cx="263048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4" name="文本框 30"/>
          <p:cNvSpPr txBox="1">
            <a:spLocks noChangeArrowheads="1"/>
          </p:cNvSpPr>
          <p:nvPr/>
        </p:nvSpPr>
        <p:spPr bwMode="auto">
          <a:xfrm>
            <a:off x="8545513" y="1193800"/>
            <a:ext cx="2630487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rgbClr val="404040"/>
                </a:solidFill>
                <a:latin typeface="微软雅黑" pitchFamily="34" charset="-122"/>
              </a:rPr>
              <a:t>请在此添加正文并根据需要调整字体大小，建议采用</a:t>
            </a:r>
            <a:r>
              <a:rPr lang="en-US" altLang="zh-CN" sz="1600" dirty="0">
                <a:solidFill>
                  <a:srgbClr val="404040"/>
                </a:solidFill>
                <a:latin typeface="微软雅黑" pitchFamily="34" charset="-122"/>
              </a:rPr>
              <a:t>1.5</a:t>
            </a:r>
            <a:r>
              <a:rPr lang="zh-CN" altLang="en-US" sz="1600" dirty="0">
                <a:solidFill>
                  <a:srgbClr val="404040"/>
                </a:solidFill>
                <a:latin typeface="微软雅黑" pitchFamily="34" charset="-122"/>
              </a:rPr>
              <a:t>倍行距和两端对齐方式。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8545513" y="1179513"/>
            <a:ext cx="263048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8"/>
          <p:cNvSpPr>
            <a:spLocks noEditPoints="1"/>
          </p:cNvSpPr>
          <p:nvPr/>
        </p:nvSpPr>
        <p:spPr bwMode="auto">
          <a:xfrm>
            <a:off x="7715250" y="1193800"/>
            <a:ext cx="525463" cy="681038"/>
          </a:xfrm>
          <a:custGeom>
            <a:avLst/>
            <a:gdLst>
              <a:gd name="T0" fmla="*/ 55 w 58"/>
              <a:gd name="T1" fmla="*/ 19 h 72"/>
              <a:gd name="T2" fmla="*/ 37 w 58"/>
              <a:gd name="T3" fmla="*/ 2 h 72"/>
              <a:gd name="T4" fmla="*/ 32 w 58"/>
              <a:gd name="T5" fmla="*/ 0 h 72"/>
              <a:gd name="T6" fmla="*/ 6 w 58"/>
              <a:gd name="T7" fmla="*/ 0 h 72"/>
              <a:gd name="T8" fmla="*/ 0 w 58"/>
              <a:gd name="T9" fmla="*/ 5 h 72"/>
              <a:gd name="T10" fmla="*/ 0 w 58"/>
              <a:gd name="T11" fmla="*/ 65 h 72"/>
              <a:gd name="T12" fmla="*/ 6 w 58"/>
              <a:gd name="T13" fmla="*/ 72 h 72"/>
              <a:gd name="T14" fmla="*/ 50 w 58"/>
              <a:gd name="T15" fmla="*/ 72 h 72"/>
              <a:gd name="T16" fmla="*/ 57 w 58"/>
              <a:gd name="T17" fmla="*/ 65 h 72"/>
              <a:gd name="T18" fmla="*/ 57 w 58"/>
              <a:gd name="T19" fmla="*/ 24 h 72"/>
              <a:gd name="T20" fmla="*/ 55 w 58"/>
              <a:gd name="T21" fmla="*/ 19 h 72"/>
              <a:gd name="T22" fmla="*/ 52 w 58"/>
              <a:gd name="T23" fmla="*/ 66 h 72"/>
              <a:gd name="T24" fmla="*/ 5 w 58"/>
              <a:gd name="T25" fmla="*/ 66 h 72"/>
              <a:gd name="T26" fmla="*/ 5 w 58"/>
              <a:gd name="T27" fmla="*/ 5 h 72"/>
              <a:gd name="T28" fmla="*/ 26 w 58"/>
              <a:gd name="T29" fmla="*/ 5 h 72"/>
              <a:gd name="T30" fmla="*/ 26 w 58"/>
              <a:gd name="T31" fmla="*/ 24 h 72"/>
              <a:gd name="T32" fmla="*/ 32 w 58"/>
              <a:gd name="T33" fmla="*/ 31 h 72"/>
              <a:gd name="T34" fmla="*/ 52 w 58"/>
              <a:gd name="T35" fmla="*/ 31 h 72"/>
              <a:gd name="T36" fmla="*/ 52 w 58"/>
              <a:gd name="T37" fmla="*/ 66 h 72"/>
              <a:gd name="T38" fmla="*/ 32 w 58"/>
              <a:gd name="T39" fmla="*/ 24 h 72"/>
              <a:gd name="T40" fmla="*/ 32 w 58"/>
              <a:gd name="T41" fmla="*/ 5 h 72"/>
              <a:gd name="T42" fmla="*/ 52 w 58"/>
              <a:gd name="T43" fmla="*/ 24 h 72"/>
              <a:gd name="T44" fmla="*/ 32 w 58"/>
              <a:gd name="T45" fmla="*/ 2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8" h="72">
                <a:moveTo>
                  <a:pt x="55" y="19"/>
                </a:moveTo>
                <a:cubicBezTo>
                  <a:pt x="37" y="2"/>
                  <a:pt x="37" y="2"/>
                  <a:pt x="37" y="2"/>
                </a:cubicBezTo>
                <a:cubicBezTo>
                  <a:pt x="35" y="0"/>
                  <a:pt x="34" y="0"/>
                  <a:pt x="32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8"/>
                  <a:pt x="3" y="72"/>
                  <a:pt x="6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54" y="72"/>
                  <a:pt x="57" y="68"/>
                  <a:pt x="57" y="65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24"/>
                  <a:pt x="58" y="22"/>
                  <a:pt x="55" y="19"/>
                </a:cubicBezTo>
                <a:close/>
                <a:moveTo>
                  <a:pt x="52" y="66"/>
                </a:moveTo>
                <a:cubicBezTo>
                  <a:pt x="8" y="66"/>
                  <a:pt x="5" y="66"/>
                  <a:pt x="5" y="66"/>
                </a:cubicBezTo>
                <a:cubicBezTo>
                  <a:pt x="5" y="6"/>
                  <a:pt x="5" y="5"/>
                  <a:pt x="5" y="5"/>
                </a:cubicBezTo>
                <a:cubicBezTo>
                  <a:pt x="25" y="5"/>
                  <a:pt x="26" y="5"/>
                  <a:pt x="26" y="5"/>
                </a:cubicBezTo>
                <a:cubicBezTo>
                  <a:pt x="26" y="23"/>
                  <a:pt x="26" y="24"/>
                  <a:pt x="26" y="24"/>
                </a:cubicBezTo>
                <a:cubicBezTo>
                  <a:pt x="26" y="27"/>
                  <a:pt x="28" y="31"/>
                  <a:pt x="32" y="31"/>
                </a:cubicBezTo>
                <a:cubicBezTo>
                  <a:pt x="50" y="31"/>
                  <a:pt x="52" y="31"/>
                  <a:pt x="52" y="31"/>
                </a:cubicBezTo>
                <a:lnTo>
                  <a:pt x="52" y="66"/>
                </a:lnTo>
                <a:close/>
                <a:moveTo>
                  <a:pt x="32" y="24"/>
                </a:moveTo>
                <a:cubicBezTo>
                  <a:pt x="32" y="5"/>
                  <a:pt x="32" y="5"/>
                  <a:pt x="32" y="5"/>
                </a:cubicBezTo>
                <a:cubicBezTo>
                  <a:pt x="52" y="24"/>
                  <a:pt x="52" y="24"/>
                  <a:pt x="52" y="24"/>
                </a:cubicBezTo>
                <a:lnTo>
                  <a:pt x="32" y="2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8583" tIns="34292" rIns="68583" bIns="34292"/>
          <a:lstStyle/>
          <a:p>
            <a:pPr defTabSz="91428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rgbClr val="292929"/>
              </a:solidFill>
              <a:latin typeface="+mn-lt"/>
              <a:ea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591647" y="2927658"/>
            <a:ext cx="718718" cy="610071"/>
            <a:chOff x="7801197" y="3051483"/>
            <a:chExt cx="718718" cy="610071"/>
          </a:xfrm>
          <a:solidFill>
            <a:schemeClr val="accent5"/>
          </a:solidFill>
        </p:grpSpPr>
        <p:sp>
          <p:nvSpPr>
            <p:cNvPr id="35" name="Freeform 86"/>
            <p:cNvSpPr>
              <a:spLocks noEditPoints="1"/>
            </p:cNvSpPr>
            <p:nvPr/>
          </p:nvSpPr>
          <p:spPr bwMode="black">
            <a:xfrm>
              <a:off x="7801197" y="3110983"/>
              <a:ext cx="524778" cy="550571"/>
            </a:xfrm>
            <a:custGeom>
              <a:avLst/>
              <a:gdLst>
                <a:gd name="T0" fmla="*/ 287 w 292"/>
                <a:gd name="T1" fmla="*/ 113 h 294"/>
                <a:gd name="T2" fmla="*/ 239 w 292"/>
                <a:gd name="T3" fmla="*/ 105 h 294"/>
                <a:gd name="T4" fmla="*/ 252 w 292"/>
                <a:gd name="T5" fmla="*/ 58 h 294"/>
                <a:gd name="T6" fmla="*/ 229 w 292"/>
                <a:gd name="T7" fmla="*/ 32 h 294"/>
                <a:gd name="T8" fmla="*/ 187 w 292"/>
                <a:gd name="T9" fmla="*/ 57 h 294"/>
                <a:gd name="T10" fmla="*/ 167 w 292"/>
                <a:gd name="T11" fmla="*/ 6 h 294"/>
                <a:gd name="T12" fmla="*/ 132 w 292"/>
                <a:gd name="T13" fmla="*/ 0 h 294"/>
                <a:gd name="T14" fmla="*/ 115 w 292"/>
                <a:gd name="T15" fmla="*/ 53 h 294"/>
                <a:gd name="T16" fmla="*/ 72 w 292"/>
                <a:gd name="T17" fmla="*/ 31 h 294"/>
                <a:gd name="T18" fmla="*/ 42 w 292"/>
                <a:gd name="T19" fmla="*/ 49 h 294"/>
                <a:gd name="T20" fmla="*/ 59 w 292"/>
                <a:gd name="T21" fmla="*/ 95 h 294"/>
                <a:gd name="T22" fmla="*/ 12 w 292"/>
                <a:gd name="T23" fmla="*/ 107 h 294"/>
                <a:gd name="T24" fmla="*/ 0 w 292"/>
                <a:gd name="T25" fmla="*/ 140 h 294"/>
                <a:gd name="T26" fmla="*/ 43 w 292"/>
                <a:gd name="T27" fmla="*/ 164 h 294"/>
                <a:gd name="T28" fmla="*/ 14 w 292"/>
                <a:gd name="T29" fmla="*/ 204 h 294"/>
                <a:gd name="T30" fmla="*/ 27 w 292"/>
                <a:gd name="T31" fmla="*/ 237 h 294"/>
                <a:gd name="T32" fmla="*/ 75 w 292"/>
                <a:gd name="T33" fmla="*/ 227 h 294"/>
                <a:gd name="T34" fmla="*/ 79 w 292"/>
                <a:gd name="T35" fmla="*/ 276 h 294"/>
                <a:gd name="T36" fmla="*/ 109 w 292"/>
                <a:gd name="T37" fmla="*/ 293 h 294"/>
                <a:gd name="T38" fmla="*/ 140 w 292"/>
                <a:gd name="T39" fmla="*/ 255 h 294"/>
                <a:gd name="T40" fmla="*/ 152 w 292"/>
                <a:gd name="T41" fmla="*/ 255 h 294"/>
                <a:gd name="T42" fmla="*/ 183 w 292"/>
                <a:gd name="T43" fmla="*/ 293 h 294"/>
                <a:gd name="T44" fmla="*/ 213 w 292"/>
                <a:gd name="T45" fmla="*/ 276 h 294"/>
                <a:gd name="T46" fmla="*/ 217 w 292"/>
                <a:gd name="T47" fmla="*/ 227 h 294"/>
                <a:gd name="T48" fmla="*/ 265 w 292"/>
                <a:gd name="T49" fmla="*/ 237 h 294"/>
                <a:gd name="T50" fmla="*/ 278 w 292"/>
                <a:gd name="T51" fmla="*/ 204 h 294"/>
                <a:gd name="T52" fmla="*/ 249 w 292"/>
                <a:gd name="T53" fmla="*/ 164 h 294"/>
                <a:gd name="T54" fmla="*/ 292 w 292"/>
                <a:gd name="T55" fmla="*/ 140 h 294"/>
                <a:gd name="T56" fmla="*/ 187 w 292"/>
                <a:gd name="T57" fmla="*/ 193 h 294"/>
                <a:gd name="T58" fmla="*/ 105 w 292"/>
                <a:gd name="T59" fmla="*/ 193 h 294"/>
                <a:gd name="T60" fmla="*/ 105 w 292"/>
                <a:gd name="T61" fmla="*/ 111 h 294"/>
                <a:gd name="T62" fmla="*/ 187 w 292"/>
                <a:gd name="T63" fmla="*/ 11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94">
                  <a:moveTo>
                    <a:pt x="292" y="140"/>
                  </a:moveTo>
                  <a:cubicBezTo>
                    <a:pt x="287" y="113"/>
                    <a:pt x="287" y="113"/>
                    <a:pt x="287" y="113"/>
                  </a:cubicBezTo>
                  <a:cubicBezTo>
                    <a:pt x="286" y="110"/>
                    <a:pt x="284" y="108"/>
                    <a:pt x="280" y="107"/>
                  </a:cubicBezTo>
                  <a:cubicBezTo>
                    <a:pt x="239" y="105"/>
                    <a:pt x="239" y="105"/>
                    <a:pt x="239" y="105"/>
                  </a:cubicBezTo>
                  <a:cubicBezTo>
                    <a:pt x="237" y="102"/>
                    <a:pt x="235" y="98"/>
                    <a:pt x="233" y="95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4" y="55"/>
                    <a:pt x="253" y="51"/>
                    <a:pt x="250" y="49"/>
                  </a:cubicBezTo>
                  <a:cubicBezTo>
                    <a:pt x="229" y="32"/>
                    <a:pt x="229" y="32"/>
                    <a:pt x="229" y="32"/>
                  </a:cubicBezTo>
                  <a:cubicBezTo>
                    <a:pt x="227" y="29"/>
                    <a:pt x="223" y="29"/>
                    <a:pt x="220" y="31"/>
                  </a:cubicBezTo>
                  <a:cubicBezTo>
                    <a:pt x="187" y="57"/>
                    <a:pt x="187" y="57"/>
                    <a:pt x="187" y="57"/>
                  </a:cubicBezTo>
                  <a:cubicBezTo>
                    <a:pt x="184" y="55"/>
                    <a:pt x="181" y="54"/>
                    <a:pt x="177" y="53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6" y="3"/>
                    <a:pt x="163" y="0"/>
                    <a:pt x="16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6" y="3"/>
                    <a:pt x="125" y="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1" y="54"/>
                    <a:pt x="108" y="55"/>
                    <a:pt x="105" y="5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69" y="29"/>
                    <a:pt x="65" y="29"/>
                    <a:pt x="63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9" y="51"/>
                    <a:pt x="39" y="55"/>
                    <a:pt x="40" y="58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7" y="98"/>
                    <a:pt x="55" y="102"/>
                    <a:pt x="53" y="105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07"/>
                    <a:pt x="6" y="110"/>
                    <a:pt x="5" y="113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3"/>
                    <a:pt x="1" y="147"/>
                    <a:pt x="4" y="148"/>
                  </a:cubicBezTo>
                  <a:cubicBezTo>
                    <a:pt x="43" y="164"/>
                    <a:pt x="43" y="164"/>
                    <a:pt x="43" y="164"/>
                  </a:cubicBezTo>
                  <a:cubicBezTo>
                    <a:pt x="44" y="168"/>
                    <a:pt x="44" y="172"/>
                    <a:pt x="45" y="176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12" y="206"/>
                    <a:pt x="11" y="210"/>
                    <a:pt x="13" y="213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9"/>
                    <a:pt x="32" y="241"/>
                    <a:pt x="35" y="240"/>
                  </a:cubicBezTo>
                  <a:cubicBezTo>
                    <a:pt x="75" y="227"/>
                    <a:pt x="75" y="227"/>
                    <a:pt x="75" y="227"/>
                  </a:cubicBezTo>
                  <a:cubicBezTo>
                    <a:pt x="78" y="230"/>
                    <a:pt x="81" y="233"/>
                    <a:pt x="84" y="235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80"/>
                    <a:pt x="80" y="283"/>
                    <a:pt x="83" y="284"/>
                  </a:cubicBezTo>
                  <a:cubicBezTo>
                    <a:pt x="109" y="293"/>
                    <a:pt x="109" y="293"/>
                    <a:pt x="109" y="293"/>
                  </a:cubicBezTo>
                  <a:cubicBezTo>
                    <a:pt x="112" y="294"/>
                    <a:pt x="116" y="293"/>
                    <a:pt x="118" y="291"/>
                  </a:cubicBezTo>
                  <a:cubicBezTo>
                    <a:pt x="140" y="255"/>
                    <a:pt x="140" y="255"/>
                    <a:pt x="140" y="255"/>
                  </a:cubicBezTo>
                  <a:cubicBezTo>
                    <a:pt x="142" y="255"/>
                    <a:pt x="144" y="256"/>
                    <a:pt x="146" y="256"/>
                  </a:cubicBezTo>
                  <a:cubicBezTo>
                    <a:pt x="148" y="256"/>
                    <a:pt x="150" y="255"/>
                    <a:pt x="152" y="255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6" y="293"/>
                    <a:pt x="180" y="294"/>
                    <a:pt x="183" y="293"/>
                  </a:cubicBezTo>
                  <a:cubicBezTo>
                    <a:pt x="209" y="284"/>
                    <a:pt x="209" y="284"/>
                    <a:pt x="209" y="284"/>
                  </a:cubicBezTo>
                  <a:cubicBezTo>
                    <a:pt x="212" y="283"/>
                    <a:pt x="214" y="280"/>
                    <a:pt x="213" y="276"/>
                  </a:cubicBezTo>
                  <a:cubicBezTo>
                    <a:pt x="208" y="235"/>
                    <a:pt x="208" y="235"/>
                    <a:pt x="208" y="235"/>
                  </a:cubicBezTo>
                  <a:cubicBezTo>
                    <a:pt x="211" y="232"/>
                    <a:pt x="214" y="230"/>
                    <a:pt x="217" y="227"/>
                  </a:cubicBezTo>
                  <a:cubicBezTo>
                    <a:pt x="257" y="240"/>
                    <a:pt x="257" y="240"/>
                    <a:pt x="257" y="240"/>
                  </a:cubicBezTo>
                  <a:cubicBezTo>
                    <a:pt x="260" y="241"/>
                    <a:pt x="264" y="239"/>
                    <a:pt x="265" y="237"/>
                  </a:cubicBezTo>
                  <a:cubicBezTo>
                    <a:pt x="279" y="213"/>
                    <a:pt x="279" y="213"/>
                    <a:pt x="279" y="213"/>
                  </a:cubicBezTo>
                  <a:cubicBezTo>
                    <a:pt x="281" y="210"/>
                    <a:pt x="280" y="206"/>
                    <a:pt x="278" y="204"/>
                  </a:cubicBezTo>
                  <a:cubicBezTo>
                    <a:pt x="247" y="176"/>
                    <a:pt x="247" y="176"/>
                    <a:pt x="247" y="176"/>
                  </a:cubicBezTo>
                  <a:cubicBezTo>
                    <a:pt x="248" y="172"/>
                    <a:pt x="248" y="168"/>
                    <a:pt x="249" y="164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291" y="147"/>
                    <a:pt x="292" y="144"/>
                    <a:pt x="292" y="140"/>
                  </a:cubicBezTo>
                  <a:close/>
                  <a:moveTo>
                    <a:pt x="204" y="152"/>
                  </a:moveTo>
                  <a:cubicBezTo>
                    <a:pt x="204" y="168"/>
                    <a:pt x="197" y="182"/>
                    <a:pt x="187" y="193"/>
                  </a:cubicBezTo>
                  <a:cubicBezTo>
                    <a:pt x="176" y="203"/>
                    <a:pt x="162" y="210"/>
                    <a:pt x="146" y="210"/>
                  </a:cubicBezTo>
                  <a:cubicBezTo>
                    <a:pt x="130" y="210"/>
                    <a:pt x="116" y="203"/>
                    <a:pt x="105" y="193"/>
                  </a:cubicBezTo>
                  <a:cubicBezTo>
                    <a:pt x="95" y="182"/>
                    <a:pt x="88" y="168"/>
                    <a:pt x="88" y="152"/>
                  </a:cubicBezTo>
                  <a:cubicBezTo>
                    <a:pt x="88" y="136"/>
                    <a:pt x="95" y="121"/>
                    <a:pt x="105" y="111"/>
                  </a:cubicBezTo>
                  <a:cubicBezTo>
                    <a:pt x="116" y="100"/>
                    <a:pt x="130" y="94"/>
                    <a:pt x="146" y="94"/>
                  </a:cubicBezTo>
                  <a:cubicBezTo>
                    <a:pt x="162" y="94"/>
                    <a:pt x="176" y="100"/>
                    <a:pt x="187" y="111"/>
                  </a:cubicBezTo>
                  <a:cubicBezTo>
                    <a:pt x="197" y="121"/>
                    <a:pt x="204" y="136"/>
                    <a:pt x="204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+mn-lt"/>
                <a:ea typeface="+mn-ea"/>
              </a:endParaRPr>
            </a:p>
          </p:txBody>
        </p:sp>
        <p:sp>
          <p:nvSpPr>
            <p:cNvPr id="36" name="Oval 87"/>
            <p:cNvSpPr>
              <a:spLocks noChangeArrowheads="1"/>
            </p:cNvSpPr>
            <p:nvPr/>
          </p:nvSpPr>
          <p:spPr bwMode="black">
            <a:xfrm>
              <a:off x="8014911" y="3345015"/>
              <a:ext cx="97350" cy="1015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+mn-lt"/>
                <a:ea typeface="+mn-ea"/>
              </a:endParaRPr>
            </a:p>
          </p:txBody>
        </p:sp>
        <p:sp>
          <p:nvSpPr>
            <p:cNvPr id="37" name="Freeform 88"/>
            <p:cNvSpPr>
              <a:spLocks noEditPoints="1"/>
            </p:cNvSpPr>
            <p:nvPr/>
          </p:nvSpPr>
          <p:spPr bwMode="black">
            <a:xfrm>
              <a:off x="8253723" y="3051483"/>
              <a:ext cx="266192" cy="299086"/>
            </a:xfrm>
            <a:custGeom>
              <a:avLst/>
              <a:gdLst>
                <a:gd name="T0" fmla="*/ 129 w 148"/>
                <a:gd name="T1" fmla="*/ 91 h 160"/>
                <a:gd name="T2" fmla="*/ 131 w 148"/>
                <a:gd name="T3" fmla="*/ 80 h 160"/>
                <a:gd name="T4" fmla="*/ 129 w 148"/>
                <a:gd name="T5" fmla="*/ 70 h 160"/>
                <a:gd name="T6" fmla="*/ 145 w 148"/>
                <a:gd name="T7" fmla="*/ 55 h 160"/>
                <a:gd name="T8" fmla="*/ 147 w 148"/>
                <a:gd name="T9" fmla="*/ 50 h 160"/>
                <a:gd name="T10" fmla="*/ 147 w 148"/>
                <a:gd name="T11" fmla="*/ 46 h 160"/>
                <a:gd name="T12" fmla="*/ 140 w 148"/>
                <a:gd name="T13" fmla="*/ 34 h 160"/>
                <a:gd name="T14" fmla="*/ 133 w 148"/>
                <a:gd name="T15" fmla="*/ 31 h 160"/>
                <a:gd name="T16" fmla="*/ 131 w 148"/>
                <a:gd name="T17" fmla="*/ 31 h 160"/>
                <a:gd name="T18" fmla="*/ 111 w 148"/>
                <a:gd name="T19" fmla="*/ 37 h 160"/>
                <a:gd name="T20" fmla="*/ 92 w 148"/>
                <a:gd name="T21" fmla="*/ 27 h 160"/>
                <a:gd name="T22" fmla="*/ 88 w 148"/>
                <a:gd name="T23" fmla="*/ 6 h 160"/>
                <a:gd name="T24" fmla="*/ 81 w 148"/>
                <a:gd name="T25" fmla="*/ 0 h 160"/>
                <a:gd name="T26" fmla="*/ 67 w 148"/>
                <a:gd name="T27" fmla="*/ 0 h 160"/>
                <a:gd name="T28" fmla="*/ 60 w 148"/>
                <a:gd name="T29" fmla="*/ 6 h 160"/>
                <a:gd name="T30" fmla="*/ 55 w 148"/>
                <a:gd name="T31" fmla="*/ 27 h 160"/>
                <a:gd name="T32" fmla="*/ 37 w 148"/>
                <a:gd name="T33" fmla="*/ 38 h 160"/>
                <a:gd name="T34" fmla="*/ 16 w 148"/>
                <a:gd name="T35" fmla="*/ 31 h 160"/>
                <a:gd name="T36" fmla="*/ 14 w 148"/>
                <a:gd name="T37" fmla="*/ 31 h 160"/>
                <a:gd name="T38" fmla="*/ 8 w 148"/>
                <a:gd name="T39" fmla="*/ 34 h 160"/>
                <a:gd name="T40" fmla="*/ 1 w 148"/>
                <a:gd name="T41" fmla="*/ 46 h 160"/>
                <a:gd name="T42" fmla="*/ 0 w 148"/>
                <a:gd name="T43" fmla="*/ 50 h 160"/>
                <a:gd name="T44" fmla="*/ 2 w 148"/>
                <a:gd name="T45" fmla="*/ 55 h 160"/>
                <a:gd name="T46" fmla="*/ 19 w 148"/>
                <a:gd name="T47" fmla="*/ 70 h 160"/>
                <a:gd name="T48" fmla="*/ 17 w 148"/>
                <a:gd name="T49" fmla="*/ 80 h 160"/>
                <a:gd name="T50" fmla="*/ 19 w 148"/>
                <a:gd name="T51" fmla="*/ 91 h 160"/>
                <a:gd name="T52" fmla="*/ 2 w 148"/>
                <a:gd name="T53" fmla="*/ 106 h 160"/>
                <a:gd name="T54" fmla="*/ 0 w 148"/>
                <a:gd name="T55" fmla="*/ 111 h 160"/>
                <a:gd name="T56" fmla="*/ 1 w 148"/>
                <a:gd name="T57" fmla="*/ 114 h 160"/>
                <a:gd name="T58" fmla="*/ 8 w 148"/>
                <a:gd name="T59" fmla="*/ 126 h 160"/>
                <a:gd name="T60" fmla="*/ 14 w 148"/>
                <a:gd name="T61" fmla="*/ 130 h 160"/>
                <a:gd name="T62" fmla="*/ 16 w 148"/>
                <a:gd name="T63" fmla="*/ 130 h 160"/>
                <a:gd name="T64" fmla="*/ 37 w 148"/>
                <a:gd name="T65" fmla="*/ 123 h 160"/>
                <a:gd name="T66" fmla="*/ 55 w 148"/>
                <a:gd name="T67" fmla="*/ 133 h 160"/>
                <a:gd name="T68" fmla="*/ 60 w 148"/>
                <a:gd name="T69" fmla="*/ 155 h 160"/>
                <a:gd name="T70" fmla="*/ 67 w 148"/>
                <a:gd name="T71" fmla="*/ 160 h 160"/>
                <a:gd name="T72" fmla="*/ 81 w 148"/>
                <a:gd name="T73" fmla="*/ 160 h 160"/>
                <a:gd name="T74" fmla="*/ 88 w 148"/>
                <a:gd name="T75" fmla="*/ 155 h 160"/>
                <a:gd name="T76" fmla="*/ 92 w 148"/>
                <a:gd name="T77" fmla="*/ 134 h 160"/>
                <a:gd name="T78" fmla="*/ 111 w 148"/>
                <a:gd name="T79" fmla="*/ 123 h 160"/>
                <a:gd name="T80" fmla="*/ 131 w 148"/>
                <a:gd name="T81" fmla="*/ 130 h 160"/>
                <a:gd name="T82" fmla="*/ 133 w 148"/>
                <a:gd name="T83" fmla="*/ 130 h 160"/>
                <a:gd name="T84" fmla="*/ 140 w 148"/>
                <a:gd name="T85" fmla="*/ 126 h 160"/>
                <a:gd name="T86" fmla="*/ 147 w 148"/>
                <a:gd name="T87" fmla="*/ 114 h 160"/>
                <a:gd name="T88" fmla="*/ 147 w 148"/>
                <a:gd name="T89" fmla="*/ 111 h 160"/>
                <a:gd name="T90" fmla="*/ 145 w 148"/>
                <a:gd name="T91" fmla="*/ 106 h 160"/>
                <a:gd name="T92" fmla="*/ 129 w 148"/>
                <a:gd name="T93" fmla="*/ 91 h 160"/>
                <a:gd name="T94" fmla="*/ 96 w 148"/>
                <a:gd name="T95" fmla="*/ 80 h 160"/>
                <a:gd name="T96" fmla="*/ 74 w 148"/>
                <a:gd name="T97" fmla="*/ 102 h 160"/>
                <a:gd name="T98" fmla="*/ 52 w 148"/>
                <a:gd name="T99" fmla="*/ 80 h 160"/>
                <a:gd name="T100" fmla="*/ 74 w 148"/>
                <a:gd name="T101" fmla="*/ 58 h 160"/>
                <a:gd name="T102" fmla="*/ 96 w 148"/>
                <a:gd name="T103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8" h="160">
                  <a:moveTo>
                    <a:pt x="129" y="91"/>
                  </a:moveTo>
                  <a:cubicBezTo>
                    <a:pt x="130" y="88"/>
                    <a:pt x="131" y="84"/>
                    <a:pt x="131" y="80"/>
                  </a:cubicBezTo>
                  <a:cubicBezTo>
                    <a:pt x="131" y="77"/>
                    <a:pt x="130" y="73"/>
                    <a:pt x="129" y="70"/>
                  </a:cubicBezTo>
                  <a:cubicBezTo>
                    <a:pt x="145" y="55"/>
                    <a:pt x="145" y="55"/>
                    <a:pt x="145" y="55"/>
                  </a:cubicBezTo>
                  <a:cubicBezTo>
                    <a:pt x="147" y="54"/>
                    <a:pt x="147" y="52"/>
                    <a:pt x="147" y="50"/>
                  </a:cubicBezTo>
                  <a:cubicBezTo>
                    <a:pt x="147" y="49"/>
                    <a:pt x="147" y="47"/>
                    <a:pt x="147" y="46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138" y="32"/>
                    <a:pt x="136" y="31"/>
                    <a:pt x="133" y="31"/>
                  </a:cubicBezTo>
                  <a:cubicBezTo>
                    <a:pt x="133" y="31"/>
                    <a:pt x="132" y="31"/>
                    <a:pt x="13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5" y="33"/>
                    <a:pt x="99" y="29"/>
                    <a:pt x="92" y="27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3"/>
                    <a:pt x="84" y="0"/>
                    <a:pt x="81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3" y="0"/>
                    <a:pt x="61" y="3"/>
                    <a:pt x="60" y="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48" y="29"/>
                    <a:pt x="42" y="33"/>
                    <a:pt x="37" y="38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1"/>
                    <a:pt x="15" y="31"/>
                    <a:pt x="14" y="31"/>
                  </a:cubicBezTo>
                  <a:cubicBezTo>
                    <a:pt x="12" y="31"/>
                    <a:pt x="9" y="32"/>
                    <a:pt x="8" y="34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7"/>
                    <a:pt x="0" y="49"/>
                    <a:pt x="0" y="50"/>
                  </a:cubicBezTo>
                  <a:cubicBezTo>
                    <a:pt x="0" y="52"/>
                    <a:pt x="1" y="54"/>
                    <a:pt x="2" y="55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3"/>
                    <a:pt x="17" y="77"/>
                    <a:pt x="17" y="80"/>
                  </a:cubicBezTo>
                  <a:cubicBezTo>
                    <a:pt x="17" y="84"/>
                    <a:pt x="18" y="87"/>
                    <a:pt x="19" y="91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1" y="107"/>
                    <a:pt x="0" y="109"/>
                    <a:pt x="0" y="111"/>
                  </a:cubicBezTo>
                  <a:cubicBezTo>
                    <a:pt x="0" y="112"/>
                    <a:pt x="0" y="113"/>
                    <a:pt x="1" y="114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9"/>
                    <a:pt x="12" y="130"/>
                    <a:pt x="14" y="130"/>
                  </a:cubicBezTo>
                  <a:cubicBezTo>
                    <a:pt x="15" y="130"/>
                    <a:pt x="15" y="130"/>
                    <a:pt x="16" y="130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42" y="127"/>
                    <a:pt x="48" y="131"/>
                    <a:pt x="55" y="133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8"/>
                    <a:pt x="63" y="160"/>
                    <a:pt x="67" y="160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4" y="160"/>
                    <a:pt x="87" y="158"/>
                    <a:pt x="88" y="155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9" y="131"/>
                    <a:pt x="105" y="128"/>
                    <a:pt x="111" y="123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2" y="130"/>
                    <a:pt x="133" y="130"/>
                    <a:pt x="133" y="130"/>
                  </a:cubicBezTo>
                  <a:cubicBezTo>
                    <a:pt x="136" y="130"/>
                    <a:pt x="138" y="129"/>
                    <a:pt x="140" y="126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3"/>
                    <a:pt x="148" y="112"/>
                    <a:pt x="147" y="111"/>
                  </a:cubicBezTo>
                  <a:cubicBezTo>
                    <a:pt x="148" y="109"/>
                    <a:pt x="147" y="107"/>
                    <a:pt x="145" y="106"/>
                  </a:cubicBezTo>
                  <a:lnTo>
                    <a:pt x="129" y="91"/>
                  </a:lnTo>
                  <a:close/>
                  <a:moveTo>
                    <a:pt x="96" y="80"/>
                  </a:moveTo>
                  <a:cubicBezTo>
                    <a:pt x="96" y="92"/>
                    <a:pt x="86" y="102"/>
                    <a:pt x="74" y="102"/>
                  </a:cubicBezTo>
                  <a:cubicBezTo>
                    <a:pt x="62" y="102"/>
                    <a:pt x="52" y="92"/>
                    <a:pt x="52" y="80"/>
                  </a:cubicBezTo>
                  <a:cubicBezTo>
                    <a:pt x="52" y="68"/>
                    <a:pt x="62" y="58"/>
                    <a:pt x="74" y="58"/>
                  </a:cubicBezTo>
                  <a:cubicBezTo>
                    <a:pt x="86" y="58"/>
                    <a:pt x="96" y="68"/>
                    <a:pt x="9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+mn-lt"/>
                <a:ea typeface="+mn-ea"/>
              </a:endParaRPr>
            </a:p>
          </p:txBody>
        </p:sp>
      </p:grpSp>
      <p:sp>
        <p:nvSpPr>
          <p:cNvPr id="38" name="Freeform 18"/>
          <p:cNvSpPr>
            <a:spLocks noEditPoints="1"/>
          </p:cNvSpPr>
          <p:nvPr/>
        </p:nvSpPr>
        <p:spPr bwMode="black">
          <a:xfrm rot="17803064">
            <a:off x="7604125" y="4724400"/>
            <a:ext cx="747713" cy="538163"/>
          </a:xfrm>
          <a:custGeom>
            <a:avLst/>
            <a:gdLst>
              <a:gd name="T0" fmla="*/ 1304 w 1423"/>
              <a:gd name="T1" fmla="*/ 301 h 1114"/>
              <a:gd name="T2" fmla="*/ 1302 w 1423"/>
              <a:gd name="T3" fmla="*/ 297 h 1114"/>
              <a:gd name="T4" fmla="*/ 719 w 1423"/>
              <a:gd name="T5" fmla="*/ 113 h 1114"/>
              <a:gd name="T6" fmla="*/ 496 w 1423"/>
              <a:gd name="T7" fmla="*/ 416 h 1114"/>
              <a:gd name="T8" fmla="*/ 441 w 1423"/>
              <a:gd name="T9" fmla="*/ 482 h 1114"/>
              <a:gd name="T10" fmla="*/ 375 w 1423"/>
              <a:gd name="T11" fmla="*/ 536 h 1114"/>
              <a:gd name="T12" fmla="*/ 290 w 1423"/>
              <a:gd name="T13" fmla="*/ 648 h 1114"/>
              <a:gd name="T14" fmla="*/ 470 w 1423"/>
              <a:gd name="T15" fmla="*/ 973 h 1114"/>
              <a:gd name="T16" fmla="*/ 610 w 1423"/>
              <a:gd name="T17" fmla="*/ 960 h 1114"/>
              <a:gd name="T18" fmla="*/ 775 w 1423"/>
              <a:gd name="T19" fmla="*/ 921 h 1114"/>
              <a:gd name="T20" fmla="*/ 932 w 1423"/>
              <a:gd name="T21" fmla="*/ 927 h 1114"/>
              <a:gd name="T22" fmla="*/ 1151 w 1423"/>
              <a:gd name="T23" fmla="*/ 893 h 1114"/>
              <a:gd name="T24" fmla="*/ 1304 w 1423"/>
              <a:gd name="T25" fmla="*/ 301 h 1114"/>
              <a:gd name="T26" fmla="*/ 1024 w 1423"/>
              <a:gd name="T27" fmla="*/ 311 h 1114"/>
              <a:gd name="T28" fmla="*/ 1024 w 1423"/>
              <a:gd name="T29" fmla="*/ 311 h 1114"/>
              <a:gd name="T30" fmla="*/ 873 w 1423"/>
              <a:gd name="T31" fmla="*/ 299 h 1114"/>
              <a:gd name="T32" fmla="*/ 873 w 1423"/>
              <a:gd name="T33" fmla="*/ 299 h 1114"/>
              <a:gd name="T34" fmla="*/ 799 w 1423"/>
              <a:gd name="T35" fmla="*/ 278 h 1114"/>
              <a:gd name="T36" fmla="*/ 821 w 1423"/>
              <a:gd name="T37" fmla="*/ 203 h 1114"/>
              <a:gd name="T38" fmla="*/ 828 w 1423"/>
              <a:gd name="T39" fmla="*/ 200 h 1114"/>
              <a:gd name="T40" fmla="*/ 1101 w 1423"/>
              <a:gd name="T41" fmla="*/ 234 h 1114"/>
              <a:gd name="T42" fmla="*/ 1108 w 1423"/>
              <a:gd name="T43" fmla="*/ 244 h 1114"/>
              <a:gd name="T44" fmla="*/ 1087 w 1423"/>
              <a:gd name="T45" fmla="*/ 318 h 1114"/>
              <a:gd name="T46" fmla="*/ 1024 w 1423"/>
              <a:gd name="T47" fmla="*/ 311 h 1114"/>
              <a:gd name="T48" fmla="*/ 14 w 1423"/>
              <a:gd name="T49" fmla="*/ 967 h 1114"/>
              <a:gd name="T50" fmla="*/ 53 w 1423"/>
              <a:gd name="T51" fmla="*/ 1037 h 1114"/>
              <a:gd name="T52" fmla="*/ 115 w 1423"/>
              <a:gd name="T53" fmla="*/ 1064 h 1114"/>
              <a:gd name="T54" fmla="*/ 24 w 1423"/>
              <a:gd name="T55" fmla="*/ 900 h 1114"/>
              <a:gd name="T56" fmla="*/ 14 w 1423"/>
              <a:gd name="T57" fmla="*/ 967 h 1114"/>
              <a:gd name="T58" fmla="*/ 400 w 1423"/>
              <a:gd name="T59" fmla="*/ 959 h 1114"/>
              <a:gd name="T60" fmla="*/ 265 w 1423"/>
              <a:gd name="T61" fmla="*/ 714 h 1114"/>
              <a:gd name="T62" fmla="*/ 190 w 1423"/>
              <a:gd name="T63" fmla="*/ 686 h 1114"/>
              <a:gd name="T64" fmla="*/ 175 w 1423"/>
              <a:gd name="T65" fmla="*/ 764 h 1114"/>
              <a:gd name="T66" fmla="*/ 310 w 1423"/>
              <a:gd name="T67" fmla="*/ 1008 h 1114"/>
              <a:gd name="T68" fmla="*/ 385 w 1423"/>
              <a:gd name="T69" fmla="*/ 1037 h 1114"/>
              <a:gd name="T70" fmla="*/ 400 w 1423"/>
              <a:gd name="T71" fmla="*/ 959 h 1114"/>
              <a:gd name="T72" fmla="*/ 266 w 1423"/>
              <a:gd name="T73" fmla="*/ 1026 h 1114"/>
              <a:gd name="T74" fmla="*/ 136 w 1423"/>
              <a:gd name="T75" fmla="*/ 792 h 1114"/>
              <a:gd name="T76" fmla="*/ 65 w 1423"/>
              <a:gd name="T77" fmla="*/ 764 h 1114"/>
              <a:gd name="T78" fmla="*/ 50 w 1423"/>
              <a:gd name="T79" fmla="*/ 840 h 1114"/>
              <a:gd name="T80" fmla="*/ 180 w 1423"/>
              <a:gd name="T81" fmla="*/ 1074 h 1114"/>
              <a:gd name="T82" fmla="*/ 251 w 1423"/>
              <a:gd name="T83" fmla="*/ 1101 h 1114"/>
              <a:gd name="T84" fmla="*/ 266 w 1423"/>
              <a:gd name="T85" fmla="*/ 1026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23" h="1114">
                <a:moveTo>
                  <a:pt x="1304" y="301"/>
                </a:moveTo>
                <a:cubicBezTo>
                  <a:pt x="1303" y="298"/>
                  <a:pt x="1304" y="300"/>
                  <a:pt x="1302" y="297"/>
                </a:cubicBezTo>
                <a:cubicBezTo>
                  <a:pt x="1184" y="83"/>
                  <a:pt x="922" y="0"/>
                  <a:pt x="719" y="113"/>
                </a:cubicBezTo>
                <a:cubicBezTo>
                  <a:pt x="602" y="177"/>
                  <a:pt x="570" y="311"/>
                  <a:pt x="496" y="416"/>
                </a:cubicBezTo>
                <a:cubicBezTo>
                  <a:pt x="476" y="444"/>
                  <a:pt x="458" y="465"/>
                  <a:pt x="441" y="482"/>
                </a:cubicBezTo>
                <a:cubicBezTo>
                  <a:pt x="418" y="504"/>
                  <a:pt x="397" y="520"/>
                  <a:pt x="375" y="536"/>
                </a:cubicBezTo>
                <a:cubicBezTo>
                  <a:pt x="334" y="566"/>
                  <a:pt x="296" y="593"/>
                  <a:pt x="290" y="648"/>
                </a:cubicBezTo>
                <a:cubicBezTo>
                  <a:pt x="470" y="973"/>
                  <a:pt x="470" y="973"/>
                  <a:pt x="470" y="973"/>
                </a:cubicBezTo>
                <a:cubicBezTo>
                  <a:pt x="519" y="997"/>
                  <a:pt x="563" y="978"/>
                  <a:pt x="610" y="960"/>
                </a:cubicBezTo>
                <a:cubicBezTo>
                  <a:pt x="654" y="943"/>
                  <a:pt x="697" y="925"/>
                  <a:pt x="775" y="921"/>
                </a:cubicBezTo>
                <a:cubicBezTo>
                  <a:pt x="827" y="918"/>
                  <a:pt x="880" y="924"/>
                  <a:pt x="932" y="927"/>
                </a:cubicBezTo>
                <a:cubicBezTo>
                  <a:pt x="1008" y="932"/>
                  <a:pt x="1082" y="931"/>
                  <a:pt x="1151" y="893"/>
                </a:cubicBezTo>
                <a:cubicBezTo>
                  <a:pt x="1354" y="780"/>
                  <a:pt x="1423" y="515"/>
                  <a:pt x="1304" y="301"/>
                </a:cubicBezTo>
                <a:close/>
                <a:moveTo>
                  <a:pt x="1024" y="311"/>
                </a:moveTo>
                <a:cubicBezTo>
                  <a:pt x="1024" y="311"/>
                  <a:pt x="1024" y="311"/>
                  <a:pt x="1024" y="311"/>
                </a:cubicBezTo>
                <a:cubicBezTo>
                  <a:pt x="983" y="270"/>
                  <a:pt x="917" y="279"/>
                  <a:pt x="873" y="299"/>
                </a:cubicBezTo>
                <a:cubicBezTo>
                  <a:pt x="873" y="299"/>
                  <a:pt x="873" y="299"/>
                  <a:pt x="873" y="299"/>
                </a:cubicBezTo>
                <a:cubicBezTo>
                  <a:pt x="847" y="313"/>
                  <a:pt x="814" y="304"/>
                  <a:pt x="799" y="278"/>
                </a:cubicBezTo>
                <a:cubicBezTo>
                  <a:pt x="785" y="251"/>
                  <a:pt x="794" y="218"/>
                  <a:pt x="821" y="203"/>
                </a:cubicBezTo>
                <a:cubicBezTo>
                  <a:pt x="823" y="202"/>
                  <a:pt x="828" y="200"/>
                  <a:pt x="828" y="200"/>
                </a:cubicBezTo>
                <a:cubicBezTo>
                  <a:pt x="927" y="155"/>
                  <a:pt x="1035" y="168"/>
                  <a:pt x="1101" y="234"/>
                </a:cubicBezTo>
                <a:cubicBezTo>
                  <a:pt x="1101" y="234"/>
                  <a:pt x="1106" y="240"/>
                  <a:pt x="1108" y="244"/>
                </a:cubicBezTo>
                <a:cubicBezTo>
                  <a:pt x="1122" y="270"/>
                  <a:pt x="1113" y="303"/>
                  <a:pt x="1087" y="318"/>
                </a:cubicBezTo>
                <a:cubicBezTo>
                  <a:pt x="1066" y="329"/>
                  <a:pt x="1041" y="326"/>
                  <a:pt x="1024" y="311"/>
                </a:cubicBezTo>
                <a:close/>
                <a:moveTo>
                  <a:pt x="14" y="967"/>
                </a:moveTo>
                <a:cubicBezTo>
                  <a:pt x="53" y="1037"/>
                  <a:pt x="53" y="1037"/>
                  <a:pt x="53" y="1037"/>
                </a:cubicBezTo>
                <a:cubicBezTo>
                  <a:pt x="67" y="1062"/>
                  <a:pt x="94" y="1074"/>
                  <a:pt x="115" y="1064"/>
                </a:cubicBezTo>
                <a:cubicBezTo>
                  <a:pt x="24" y="900"/>
                  <a:pt x="24" y="900"/>
                  <a:pt x="24" y="900"/>
                </a:cubicBezTo>
                <a:cubicBezTo>
                  <a:pt x="5" y="912"/>
                  <a:pt x="0" y="941"/>
                  <a:pt x="14" y="967"/>
                </a:cubicBezTo>
                <a:close/>
                <a:moveTo>
                  <a:pt x="400" y="959"/>
                </a:moveTo>
                <a:cubicBezTo>
                  <a:pt x="265" y="714"/>
                  <a:pt x="265" y="714"/>
                  <a:pt x="265" y="714"/>
                </a:cubicBezTo>
                <a:cubicBezTo>
                  <a:pt x="248" y="685"/>
                  <a:pt x="215" y="672"/>
                  <a:pt x="190" y="686"/>
                </a:cubicBezTo>
                <a:cubicBezTo>
                  <a:pt x="166" y="699"/>
                  <a:pt x="159" y="734"/>
                  <a:pt x="175" y="764"/>
                </a:cubicBezTo>
                <a:cubicBezTo>
                  <a:pt x="310" y="1008"/>
                  <a:pt x="310" y="1008"/>
                  <a:pt x="310" y="1008"/>
                </a:cubicBezTo>
                <a:cubicBezTo>
                  <a:pt x="327" y="1038"/>
                  <a:pt x="360" y="1051"/>
                  <a:pt x="385" y="1037"/>
                </a:cubicBezTo>
                <a:cubicBezTo>
                  <a:pt x="410" y="1023"/>
                  <a:pt x="416" y="988"/>
                  <a:pt x="400" y="959"/>
                </a:cubicBezTo>
                <a:close/>
                <a:moveTo>
                  <a:pt x="266" y="1026"/>
                </a:moveTo>
                <a:cubicBezTo>
                  <a:pt x="136" y="792"/>
                  <a:pt x="136" y="792"/>
                  <a:pt x="136" y="792"/>
                </a:cubicBezTo>
                <a:cubicBezTo>
                  <a:pt x="121" y="764"/>
                  <a:pt x="89" y="751"/>
                  <a:pt x="65" y="764"/>
                </a:cubicBezTo>
                <a:cubicBezTo>
                  <a:pt x="41" y="778"/>
                  <a:pt x="35" y="811"/>
                  <a:pt x="50" y="840"/>
                </a:cubicBezTo>
                <a:cubicBezTo>
                  <a:pt x="180" y="1074"/>
                  <a:pt x="180" y="1074"/>
                  <a:pt x="180" y="1074"/>
                </a:cubicBezTo>
                <a:cubicBezTo>
                  <a:pt x="196" y="1102"/>
                  <a:pt x="228" y="1114"/>
                  <a:pt x="251" y="1101"/>
                </a:cubicBezTo>
                <a:cubicBezTo>
                  <a:pt x="275" y="1088"/>
                  <a:pt x="282" y="1055"/>
                  <a:pt x="266" y="10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8586" tIns="34294" rIns="68586" bIns="34294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atin typeface="+mn-lt"/>
              <a:ea typeface="+mn-ea"/>
            </a:endParaRPr>
          </a:p>
        </p:txBody>
      </p:sp>
      <p:grpSp>
        <p:nvGrpSpPr>
          <p:cNvPr id="26649" name="组合 39"/>
          <p:cNvGrpSpPr>
            <a:grpSpLocks/>
          </p:cNvGrpSpPr>
          <p:nvPr/>
        </p:nvGrpSpPr>
        <p:grpSpPr bwMode="auto">
          <a:xfrm>
            <a:off x="331788" y="222250"/>
            <a:ext cx="3405187" cy="400050"/>
            <a:chOff x="331599" y="222348"/>
            <a:chExt cx="3405307" cy="400110"/>
          </a:xfrm>
        </p:grpSpPr>
        <p:sp>
          <p:nvSpPr>
            <p:cNvPr id="41" name="矩形 40"/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74479" y="222348"/>
              <a:ext cx="326242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n-ea"/>
                  <a:ea typeface="+mn-ea"/>
                </a:rPr>
                <a:t>请在此处出添加幻灯片标题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2"/>
          <p:cNvGrpSpPr>
            <a:grpSpLocks/>
          </p:cNvGrpSpPr>
          <p:nvPr/>
        </p:nvGrpSpPr>
        <p:grpSpPr bwMode="auto">
          <a:xfrm>
            <a:off x="331788" y="222250"/>
            <a:ext cx="3148012" cy="400050"/>
            <a:chOff x="331599" y="222348"/>
            <a:chExt cx="3148826" cy="400110"/>
          </a:xfrm>
        </p:grpSpPr>
        <p:sp>
          <p:nvSpPr>
            <p:cNvPr id="4" name="矩形 3"/>
            <p:cNvSpPr/>
            <p:nvPr/>
          </p:nvSpPr>
          <p:spPr>
            <a:xfrm>
              <a:off x="331599" y="350955"/>
              <a:ext cx="142912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74511" y="222348"/>
              <a:ext cx="300591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n-ea"/>
                  <a:ea typeface="+mn-ea"/>
                </a:rPr>
                <a:t>请</a:t>
              </a:r>
              <a:r>
                <a:rPr lang="zh-CN" altLang="en-US" sz="2000">
                  <a:latin typeface="+mn-ea"/>
                  <a:ea typeface="+mn-ea"/>
                </a:rPr>
                <a:t>在此处添加</a:t>
              </a:r>
              <a:r>
                <a:rPr lang="zh-CN" altLang="en-US" sz="2000" dirty="0">
                  <a:latin typeface="+mn-ea"/>
                  <a:ea typeface="+mn-ea"/>
                </a:rPr>
                <a:t>幻灯片标题</a:t>
              </a: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71600" y="1524000"/>
          <a:ext cx="9429749" cy="295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71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67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项目一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项目二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项目三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项目四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项目五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项目六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43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57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87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87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58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63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638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39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65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64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49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638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87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58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54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387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27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36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25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38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49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/>
                        <a:t>47</a:t>
                      </a: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381125" y="1209675"/>
            <a:ext cx="123825" cy="123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38300" y="1117600"/>
            <a:ext cx="2564805" cy="40011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请在此处添加表格标题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76209" y="5269913"/>
            <a:ext cx="4005261" cy="78752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倍行距。</a:t>
            </a:r>
          </a:p>
        </p:txBody>
      </p:sp>
      <p:sp>
        <p:nvSpPr>
          <p:cNvPr id="10" name="矩形 9"/>
          <p:cNvSpPr/>
          <p:nvPr/>
        </p:nvSpPr>
        <p:spPr>
          <a:xfrm>
            <a:off x="1614285" y="5336587"/>
            <a:ext cx="47625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321" name="文本框 10"/>
          <p:cNvSpPr txBox="1">
            <a:spLocks noChangeArrowheads="1"/>
          </p:cNvSpPr>
          <p:nvPr/>
        </p:nvSpPr>
        <p:spPr bwMode="auto">
          <a:xfrm>
            <a:off x="1028703" y="5348701"/>
            <a:ext cx="4712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Impact" pitchFamily="34" charset="0"/>
              </a:rPr>
              <a:t>01</a:t>
            </a:r>
            <a:endParaRPr lang="zh-CN" altLang="en-US" sz="4000" dirty="0">
              <a:solidFill>
                <a:schemeClr val="accent2"/>
              </a:solidFill>
              <a:latin typeface="Impact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81125" y="4562475"/>
            <a:ext cx="1846263" cy="276225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rPr>
              <a:t>请在此处添加表格说明文字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F77DE8-A3FA-4616-B06E-3BB4569F8F3E}"/>
              </a:ext>
            </a:extLst>
          </p:cNvPr>
          <p:cNvSpPr txBox="1"/>
          <p:nvPr/>
        </p:nvSpPr>
        <p:spPr>
          <a:xfrm>
            <a:off x="7158037" y="5269913"/>
            <a:ext cx="4005261" cy="78752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倍行距。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637B69E-295E-4FC4-9A69-88BFACB94FBF}"/>
              </a:ext>
            </a:extLst>
          </p:cNvPr>
          <p:cNvSpPr/>
          <p:nvPr/>
        </p:nvSpPr>
        <p:spPr>
          <a:xfrm>
            <a:off x="6996113" y="5336587"/>
            <a:ext cx="47625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文本框 10">
            <a:extLst>
              <a:ext uri="{FF2B5EF4-FFF2-40B4-BE49-F238E27FC236}">
                <a16:creationId xmlns:a16="http://schemas.microsoft.com/office/drawing/2014/main" id="{CFB693DB-3660-4E1D-A52B-0EFC08D6F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531" y="5348701"/>
            <a:ext cx="533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Impact" pitchFamily="34" charset="0"/>
              </a:rPr>
              <a:t>02</a:t>
            </a:r>
            <a:endParaRPr lang="zh-CN" altLang="en-US" sz="4000" dirty="0">
              <a:solidFill>
                <a:schemeClr val="accent2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2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06  </a:t>
              </a: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23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1"/>
          <p:cNvGrpSpPr>
            <a:grpSpLocks/>
          </p:cNvGrpSpPr>
          <p:nvPr/>
        </p:nvGrpSpPr>
        <p:grpSpPr bwMode="auto">
          <a:xfrm>
            <a:off x="331788" y="222250"/>
            <a:ext cx="3405187" cy="400050"/>
            <a:chOff x="331599" y="222348"/>
            <a:chExt cx="3405307" cy="400110"/>
          </a:xfrm>
        </p:grpSpPr>
        <p:sp>
          <p:nvSpPr>
            <p:cNvPr id="3" name="矩形 2"/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74479" y="222348"/>
              <a:ext cx="326242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n-ea"/>
                  <a:ea typeface="+mn-ea"/>
                </a:rPr>
                <a:t>请在此处出添加幻灯片标题</a:t>
              </a:r>
            </a:p>
          </p:txBody>
        </p:sp>
      </p:grpSp>
      <p:pic>
        <p:nvPicPr>
          <p:cNvPr id="27651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933450"/>
            <a:ext cx="105695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811213" y="3152775"/>
            <a:ext cx="2455862" cy="2847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514725" y="3152775"/>
            <a:ext cx="2457450" cy="2847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19825" y="3152775"/>
            <a:ext cx="2457450" cy="2847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24925" y="3152775"/>
            <a:ext cx="2455863" cy="2847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56" name="文本框 9"/>
          <p:cNvSpPr txBox="1">
            <a:spLocks noChangeArrowheads="1"/>
          </p:cNvSpPr>
          <p:nvPr/>
        </p:nvSpPr>
        <p:spPr bwMode="auto">
          <a:xfrm>
            <a:off x="1023938" y="4059823"/>
            <a:ext cx="2051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accent2"/>
                </a:solidFill>
              </a:rPr>
              <a:t>此处添加关小标题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23938" y="4613275"/>
            <a:ext cx="2030412" cy="120015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倍行距。根据需要调整行距。</a:t>
            </a:r>
          </a:p>
        </p:txBody>
      </p:sp>
      <p:sp>
        <p:nvSpPr>
          <p:cNvPr id="27658" name="文本框 11"/>
          <p:cNvSpPr txBox="1">
            <a:spLocks noChangeArrowheads="1"/>
          </p:cNvSpPr>
          <p:nvPr/>
        </p:nvSpPr>
        <p:spPr bwMode="auto">
          <a:xfrm>
            <a:off x="3717528" y="4059823"/>
            <a:ext cx="2051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accent2"/>
                </a:solidFill>
              </a:rPr>
              <a:t>此处添加关小标题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36975" y="4613275"/>
            <a:ext cx="2028825" cy="120015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倍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行距。根据需要调整行距。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7660" name="文本框 13"/>
          <p:cNvSpPr txBox="1">
            <a:spLocks noChangeArrowheads="1"/>
          </p:cNvSpPr>
          <p:nvPr/>
        </p:nvSpPr>
        <p:spPr bwMode="auto">
          <a:xfrm>
            <a:off x="6560344" y="4059823"/>
            <a:ext cx="2051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accent2"/>
                </a:solidFill>
              </a:rPr>
              <a:t>此处添加关小标题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440488" y="4613275"/>
            <a:ext cx="2028825" cy="120015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倍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行距。根据需要调整行距。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7662" name="文本框 15"/>
          <p:cNvSpPr txBox="1">
            <a:spLocks noChangeArrowheads="1"/>
          </p:cNvSpPr>
          <p:nvPr/>
        </p:nvSpPr>
        <p:spPr bwMode="auto">
          <a:xfrm>
            <a:off x="9219406" y="4053622"/>
            <a:ext cx="2051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chemeClr val="accent2"/>
                </a:solidFill>
              </a:rPr>
              <a:t>此处添加关小标题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132888" y="4613275"/>
            <a:ext cx="2030412" cy="120015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请在此处添加正文内容，根据需要调整字体与字号，建议采用两端对齐方式和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倍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行距。根据需要调整行距。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Freeform 73"/>
          <p:cNvSpPr>
            <a:spLocks noEditPoints="1"/>
          </p:cNvSpPr>
          <p:nvPr/>
        </p:nvSpPr>
        <p:spPr bwMode="auto">
          <a:xfrm>
            <a:off x="3775075" y="3338513"/>
            <a:ext cx="461963" cy="500062"/>
          </a:xfrm>
          <a:custGeom>
            <a:avLst/>
            <a:gdLst>
              <a:gd name="T0" fmla="*/ 6 w 96"/>
              <a:gd name="T1" fmla="*/ 41 h 98"/>
              <a:gd name="T2" fmla="*/ 75 w 96"/>
              <a:gd name="T3" fmla="*/ 41 h 98"/>
              <a:gd name="T4" fmla="*/ 78 w 96"/>
              <a:gd name="T5" fmla="*/ 41 h 98"/>
              <a:gd name="T6" fmla="*/ 91 w 96"/>
              <a:gd name="T7" fmla="*/ 46 h 98"/>
              <a:gd name="T8" fmla="*/ 96 w 96"/>
              <a:gd name="T9" fmla="*/ 60 h 98"/>
              <a:gd name="T10" fmla="*/ 91 w 96"/>
              <a:gd name="T11" fmla="*/ 73 h 98"/>
              <a:gd name="T12" fmla="*/ 78 w 96"/>
              <a:gd name="T13" fmla="*/ 78 h 98"/>
              <a:gd name="T14" fmla="*/ 69 w 96"/>
              <a:gd name="T15" fmla="*/ 76 h 98"/>
              <a:gd name="T16" fmla="*/ 63 w 96"/>
              <a:gd name="T17" fmla="*/ 85 h 98"/>
              <a:gd name="T18" fmla="*/ 67 w 96"/>
              <a:gd name="T19" fmla="*/ 85 h 98"/>
              <a:gd name="T20" fmla="*/ 84 w 96"/>
              <a:gd name="T21" fmla="*/ 85 h 98"/>
              <a:gd name="T22" fmla="*/ 71 w 96"/>
              <a:gd name="T23" fmla="*/ 98 h 98"/>
              <a:gd name="T24" fmla="*/ 17 w 96"/>
              <a:gd name="T25" fmla="*/ 98 h 98"/>
              <a:gd name="T26" fmla="*/ 13 w 96"/>
              <a:gd name="T27" fmla="*/ 98 h 98"/>
              <a:gd name="T28" fmla="*/ 0 w 96"/>
              <a:gd name="T29" fmla="*/ 85 h 98"/>
              <a:gd name="T30" fmla="*/ 17 w 96"/>
              <a:gd name="T31" fmla="*/ 85 h 98"/>
              <a:gd name="T32" fmla="*/ 21 w 96"/>
              <a:gd name="T33" fmla="*/ 85 h 98"/>
              <a:gd name="T34" fmla="*/ 6 w 96"/>
              <a:gd name="T35" fmla="*/ 41 h 98"/>
              <a:gd name="T36" fmla="*/ 57 w 96"/>
              <a:gd name="T37" fmla="*/ 35 h 98"/>
              <a:gd name="T38" fmla="*/ 55 w 96"/>
              <a:gd name="T39" fmla="*/ 6 h 98"/>
              <a:gd name="T40" fmla="*/ 57 w 96"/>
              <a:gd name="T41" fmla="*/ 35 h 98"/>
              <a:gd name="T42" fmla="*/ 44 w 96"/>
              <a:gd name="T43" fmla="*/ 30 h 98"/>
              <a:gd name="T44" fmla="*/ 43 w 96"/>
              <a:gd name="T45" fmla="*/ 0 h 98"/>
              <a:gd name="T46" fmla="*/ 44 w 96"/>
              <a:gd name="T47" fmla="*/ 30 h 98"/>
              <a:gd name="T48" fmla="*/ 31 w 96"/>
              <a:gd name="T49" fmla="*/ 34 h 98"/>
              <a:gd name="T50" fmla="*/ 30 w 96"/>
              <a:gd name="T51" fmla="*/ 4 h 98"/>
              <a:gd name="T52" fmla="*/ 31 w 96"/>
              <a:gd name="T53" fmla="*/ 34 h 98"/>
              <a:gd name="T54" fmla="*/ 16 w 96"/>
              <a:gd name="T55" fmla="*/ 53 h 98"/>
              <a:gd name="T56" fmla="*/ 26 w 96"/>
              <a:gd name="T57" fmla="*/ 79 h 98"/>
              <a:gd name="T58" fmla="*/ 34 w 96"/>
              <a:gd name="T59" fmla="*/ 74 h 98"/>
              <a:gd name="T60" fmla="*/ 25 w 96"/>
              <a:gd name="T61" fmla="*/ 51 h 98"/>
              <a:gd name="T62" fmla="*/ 16 w 96"/>
              <a:gd name="T63" fmla="*/ 53 h 98"/>
              <a:gd name="T64" fmla="*/ 78 w 96"/>
              <a:gd name="T65" fmla="*/ 50 h 98"/>
              <a:gd name="T66" fmla="*/ 73 w 96"/>
              <a:gd name="T67" fmla="*/ 68 h 98"/>
              <a:gd name="T68" fmla="*/ 78 w 96"/>
              <a:gd name="T69" fmla="*/ 69 h 98"/>
              <a:gd name="T70" fmla="*/ 85 w 96"/>
              <a:gd name="T71" fmla="*/ 67 h 98"/>
              <a:gd name="T72" fmla="*/ 88 w 96"/>
              <a:gd name="T73" fmla="*/ 60 h 98"/>
              <a:gd name="T74" fmla="*/ 85 w 96"/>
              <a:gd name="T75" fmla="*/ 53 h 98"/>
              <a:gd name="T76" fmla="*/ 78 w 96"/>
              <a:gd name="T77" fmla="*/ 50 h 98"/>
              <a:gd name="T78" fmla="*/ 78 w 96"/>
              <a:gd name="T79" fmla="*/ 5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98">
                <a:moveTo>
                  <a:pt x="6" y="41"/>
                </a:moveTo>
                <a:cubicBezTo>
                  <a:pt x="29" y="41"/>
                  <a:pt x="52" y="41"/>
                  <a:pt x="75" y="41"/>
                </a:cubicBezTo>
                <a:cubicBezTo>
                  <a:pt x="76" y="41"/>
                  <a:pt x="77" y="41"/>
                  <a:pt x="78" y="41"/>
                </a:cubicBezTo>
                <a:cubicBezTo>
                  <a:pt x="83" y="41"/>
                  <a:pt x="88" y="43"/>
                  <a:pt x="91" y="46"/>
                </a:cubicBezTo>
                <a:cubicBezTo>
                  <a:pt x="94" y="50"/>
                  <a:pt x="96" y="54"/>
                  <a:pt x="96" y="60"/>
                </a:cubicBezTo>
                <a:cubicBezTo>
                  <a:pt x="96" y="65"/>
                  <a:pt x="94" y="69"/>
                  <a:pt x="91" y="73"/>
                </a:cubicBezTo>
                <a:cubicBezTo>
                  <a:pt x="88" y="76"/>
                  <a:pt x="83" y="78"/>
                  <a:pt x="78" y="78"/>
                </a:cubicBezTo>
                <a:cubicBezTo>
                  <a:pt x="75" y="78"/>
                  <a:pt x="71" y="77"/>
                  <a:pt x="69" y="76"/>
                </a:cubicBezTo>
                <a:cubicBezTo>
                  <a:pt x="67" y="79"/>
                  <a:pt x="65" y="82"/>
                  <a:pt x="63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71" y="98"/>
                  <a:pt x="71" y="98"/>
                  <a:pt x="71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13" y="98"/>
                  <a:pt x="13" y="98"/>
                  <a:pt x="13" y="98"/>
                </a:cubicBezTo>
                <a:cubicBezTo>
                  <a:pt x="0" y="85"/>
                  <a:pt x="0" y="85"/>
                  <a:pt x="0" y="85"/>
                </a:cubicBezTo>
                <a:cubicBezTo>
                  <a:pt x="17" y="85"/>
                  <a:pt x="17" y="85"/>
                  <a:pt x="17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12" y="72"/>
                  <a:pt x="6" y="58"/>
                  <a:pt x="6" y="41"/>
                </a:cubicBezTo>
                <a:close/>
                <a:moveTo>
                  <a:pt x="57" y="35"/>
                </a:moveTo>
                <a:cubicBezTo>
                  <a:pt x="43" y="15"/>
                  <a:pt x="59" y="19"/>
                  <a:pt x="55" y="6"/>
                </a:cubicBezTo>
                <a:cubicBezTo>
                  <a:pt x="64" y="18"/>
                  <a:pt x="51" y="18"/>
                  <a:pt x="57" y="35"/>
                </a:cubicBezTo>
                <a:close/>
                <a:moveTo>
                  <a:pt x="44" y="30"/>
                </a:moveTo>
                <a:cubicBezTo>
                  <a:pt x="38" y="12"/>
                  <a:pt x="51" y="12"/>
                  <a:pt x="43" y="0"/>
                </a:cubicBezTo>
                <a:cubicBezTo>
                  <a:pt x="47" y="13"/>
                  <a:pt x="30" y="9"/>
                  <a:pt x="44" y="30"/>
                </a:cubicBezTo>
                <a:close/>
                <a:moveTo>
                  <a:pt x="31" y="34"/>
                </a:moveTo>
                <a:cubicBezTo>
                  <a:pt x="17" y="14"/>
                  <a:pt x="34" y="18"/>
                  <a:pt x="30" y="4"/>
                </a:cubicBezTo>
                <a:cubicBezTo>
                  <a:pt x="38" y="16"/>
                  <a:pt x="25" y="17"/>
                  <a:pt x="31" y="34"/>
                </a:cubicBezTo>
                <a:close/>
                <a:moveTo>
                  <a:pt x="16" y="53"/>
                </a:moveTo>
                <a:cubicBezTo>
                  <a:pt x="17" y="62"/>
                  <a:pt x="21" y="72"/>
                  <a:pt x="26" y="79"/>
                </a:cubicBezTo>
                <a:cubicBezTo>
                  <a:pt x="34" y="74"/>
                  <a:pt x="34" y="74"/>
                  <a:pt x="34" y="74"/>
                </a:cubicBezTo>
                <a:cubicBezTo>
                  <a:pt x="30" y="68"/>
                  <a:pt x="26" y="59"/>
                  <a:pt x="25" y="51"/>
                </a:cubicBezTo>
                <a:cubicBezTo>
                  <a:pt x="16" y="53"/>
                  <a:pt x="16" y="53"/>
                  <a:pt x="16" y="53"/>
                </a:cubicBezTo>
                <a:close/>
                <a:moveTo>
                  <a:pt x="78" y="50"/>
                </a:moveTo>
                <a:cubicBezTo>
                  <a:pt x="77" y="56"/>
                  <a:pt x="75" y="62"/>
                  <a:pt x="73" y="68"/>
                </a:cubicBezTo>
                <a:cubicBezTo>
                  <a:pt x="74" y="69"/>
                  <a:pt x="76" y="69"/>
                  <a:pt x="78" y="69"/>
                </a:cubicBezTo>
                <a:cubicBezTo>
                  <a:pt x="81" y="69"/>
                  <a:pt x="83" y="68"/>
                  <a:pt x="85" y="67"/>
                </a:cubicBezTo>
                <a:cubicBezTo>
                  <a:pt x="87" y="65"/>
                  <a:pt x="88" y="62"/>
                  <a:pt x="88" y="60"/>
                </a:cubicBezTo>
                <a:cubicBezTo>
                  <a:pt x="88" y="57"/>
                  <a:pt x="87" y="54"/>
                  <a:pt x="85" y="53"/>
                </a:cubicBezTo>
                <a:cubicBezTo>
                  <a:pt x="83" y="51"/>
                  <a:pt x="81" y="50"/>
                  <a:pt x="78" y="50"/>
                </a:cubicBezTo>
                <a:cubicBezTo>
                  <a:pt x="78" y="50"/>
                  <a:pt x="78" y="50"/>
                  <a:pt x="78" y="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9" name="Freeform 71"/>
          <p:cNvSpPr>
            <a:spLocks noEditPoints="1"/>
          </p:cNvSpPr>
          <p:nvPr/>
        </p:nvSpPr>
        <p:spPr bwMode="auto">
          <a:xfrm>
            <a:off x="6478588" y="3435350"/>
            <a:ext cx="485775" cy="458788"/>
          </a:xfrm>
          <a:custGeom>
            <a:avLst/>
            <a:gdLst>
              <a:gd name="T0" fmla="*/ 35 w 101"/>
              <a:gd name="T1" fmla="*/ 77 h 90"/>
              <a:gd name="T2" fmla="*/ 38 w 101"/>
              <a:gd name="T3" fmla="*/ 80 h 90"/>
              <a:gd name="T4" fmla="*/ 41 w 101"/>
              <a:gd name="T5" fmla="*/ 80 h 90"/>
              <a:gd name="T6" fmla="*/ 43 w 101"/>
              <a:gd name="T7" fmla="*/ 79 h 90"/>
              <a:gd name="T8" fmla="*/ 45 w 101"/>
              <a:gd name="T9" fmla="*/ 75 h 90"/>
              <a:gd name="T10" fmla="*/ 45 w 101"/>
              <a:gd name="T11" fmla="*/ 75 h 90"/>
              <a:gd name="T12" fmla="*/ 45 w 101"/>
              <a:gd name="T13" fmla="*/ 47 h 90"/>
              <a:gd name="T14" fmla="*/ 29 w 101"/>
              <a:gd name="T15" fmla="*/ 52 h 90"/>
              <a:gd name="T16" fmla="*/ 0 w 101"/>
              <a:gd name="T17" fmla="*/ 52 h 90"/>
              <a:gd name="T18" fmla="*/ 43 w 101"/>
              <a:gd name="T19" fmla="*/ 6 h 90"/>
              <a:gd name="T20" fmla="*/ 45 w 101"/>
              <a:gd name="T21" fmla="*/ 0 h 90"/>
              <a:gd name="T22" fmla="*/ 55 w 101"/>
              <a:gd name="T23" fmla="*/ 0 h 90"/>
              <a:gd name="T24" fmla="*/ 56 w 101"/>
              <a:gd name="T25" fmla="*/ 6 h 90"/>
              <a:gd name="T26" fmla="*/ 101 w 101"/>
              <a:gd name="T27" fmla="*/ 52 h 90"/>
              <a:gd name="T28" fmla="*/ 71 w 101"/>
              <a:gd name="T29" fmla="*/ 52 h 90"/>
              <a:gd name="T30" fmla="*/ 56 w 101"/>
              <a:gd name="T31" fmla="*/ 47 h 90"/>
              <a:gd name="T32" fmla="*/ 56 w 101"/>
              <a:gd name="T33" fmla="*/ 75 h 90"/>
              <a:gd name="T34" fmla="*/ 56 w 101"/>
              <a:gd name="T35" fmla="*/ 75 h 90"/>
              <a:gd name="T36" fmla="*/ 49 w 101"/>
              <a:gd name="T37" fmla="*/ 88 h 90"/>
              <a:gd name="T38" fmla="*/ 42 w 101"/>
              <a:gd name="T39" fmla="*/ 90 h 90"/>
              <a:gd name="T40" fmla="*/ 35 w 101"/>
              <a:gd name="T41" fmla="*/ 89 h 90"/>
              <a:gd name="T42" fmla="*/ 25 w 101"/>
              <a:gd name="T43" fmla="*/ 79 h 90"/>
              <a:gd name="T44" fmla="*/ 35 w 101"/>
              <a:gd name="T45" fmla="*/ 77 h 90"/>
              <a:gd name="T46" fmla="*/ 71 w 101"/>
              <a:gd name="T47" fmla="*/ 43 h 90"/>
              <a:gd name="T48" fmla="*/ 79 w 101"/>
              <a:gd name="T49" fmla="*/ 41 h 90"/>
              <a:gd name="T50" fmla="*/ 57 w 101"/>
              <a:gd name="T51" fmla="*/ 13 h 90"/>
              <a:gd name="T52" fmla="*/ 71 w 101"/>
              <a:gd name="T53" fmla="*/ 43 h 90"/>
              <a:gd name="T54" fmla="*/ 10 w 101"/>
              <a:gd name="T55" fmla="*/ 40 h 90"/>
              <a:gd name="T56" fmla="*/ 20 w 101"/>
              <a:gd name="T57" fmla="*/ 39 h 90"/>
              <a:gd name="T58" fmla="*/ 32 w 101"/>
              <a:gd name="T59" fmla="*/ 16 h 90"/>
              <a:gd name="T60" fmla="*/ 10 w 101"/>
              <a:gd name="T61" fmla="*/ 4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1" h="90">
                <a:moveTo>
                  <a:pt x="35" y="77"/>
                </a:moveTo>
                <a:cubicBezTo>
                  <a:pt x="36" y="78"/>
                  <a:pt x="37" y="79"/>
                  <a:pt x="38" y="80"/>
                </a:cubicBezTo>
                <a:cubicBezTo>
                  <a:pt x="39" y="80"/>
                  <a:pt x="40" y="80"/>
                  <a:pt x="41" y="80"/>
                </a:cubicBezTo>
                <a:cubicBezTo>
                  <a:pt x="42" y="80"/>
                  <a:pt x="43" y="80"/>
                  <a:pt x="43" y="79"/>
                </a:cubicBezTo>
                <a:cubicBezTo>
                  <a:pt x="44" y="78"/>
                  <a:pt x="45" y="77"/>
                  <a:pt x="45" y="75"/>
                </a:cubicBezTo>
                <a:cubicBezTo>
                  <a:pt x="45" y="75"/>
                  <a:pt x="45" y="75"/>
                  <a:pt x="45" y="75"/>
                </a:cubicBezTo>
                <a:cubicBezTo>
                  <a:pt x="45" y="47"/>
                  <a:pt x="45" y="47"/>
                  <a:pt x="45" y="47"/>
                </a:cubicBezTo>
                <a:cubicBezTo>
                  <a:pt x="38" y="47"/>
                  <a:pt x="34" y="49"/>
                  <a:pt x="29" y="52"/>
                </a:cubicBezTo>
                <a:cubicBezTo>
                  <a:pt x="18" y="47"/>
                  <a:pt x="8" y="47"/>
                  <a:pt x="0" y="52"/>
                </a:cubicBezTo>
                <a:cubicBezTo>
                  <a:pt x="2" y="26"/>
                  <a:pt x="16" y="9"/>
                  <a:pt x="43" y="6"/>
                </a:cubicBezTo>
                <a:cubicBezTo>
                  <a:pt x="45" y="0"/>
                  <a:pt x="45" y="0"/>
                  <a:pt x="4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6"/>
                  <a:pt x="56" y="6"/>
                  <a:pt x="56" y="6"/>
                </a:cubicBezTo>
                <a:cubicBezTo>
                  <a:pt x="84" y="9"/>
                  <a:pt x="98" y="26"/>
                  <a:pt x="101" y="52"/>
                </a:cubicBezTo>
                <a:cubicBezTo>
                  <a:pt x="92" y="47"/>
                  <a:pt x="82" y="47"/>
                  <a:pt x="71" y="52"/>
                </a:cubicBezTo>
                <a:cubicBezTo>
                  <a:pt x="67" y="49"/>
                  <a:pt x="62" y="47"/>
                  <a:pt x="56" y="47"/>
                </a:cubicBezTo>
                <a:cubicBezTo>
                  <a:pt x="56" y="75"/>
                  <a:pt x="56" y="75"/>
                  <a:pt x="56" y="75"/>
                </a:cubicBezTo>
                <a:cubicBezTo>
                  <a:pt x="56" y="75"/>
                  <a:pt x="56" y="75"/>
                  <a:pt x="56" y="75"/>
                </a:cubicBezTo>
                <a:cubicBezTo>
                  <a:pt x="55" y="81"/>
                  <a:pt x="53" y="85"/>
                  <a:pt x="49" y="88"/>
                </a:cubicBezTo>
                <a:cubicBezTo>
                  <a:pt x="47" y="89"/>
                  <a:pt x="44" y="90"/>
                  <a:pt x="42" y="90"/>
                </a:cubicBezTo>
                <a:cubicBezTo>
                  <a:pt x="40" y="90"/>
                  <a:pt x="37" y="90"/>
                  <a:pt x="35" y="89"/>
                </a:cubicBezTo>
                <a:cubicBezTo>
                  <a:pt x="30" y="88"/>
                  <a:pt x="26" y="84"/>
                  <a:pt x="25" y="79"/>
                </a:cubicBezTo>
                <a:cubicBezTo>
                  <a:pt x="35" y="77"/>
                  <a:pt x="35" y="77"/>
                  <a:pt x="35" y="77"/>
                </a:cubicBezTo>
                <a:close/>
                <a:moveTo>
                  <a:pt x="71" y="43"/>
                </a:moveTo>
                <a:cubicBezTo>
                  <a:pt x="74" y="42"/>
                  <a:pt x="76" y="42"/>
                  <a:pt x="79" y="41"/>
                </a:cubicBezTo>
                <a:cubicBezTo>
                  <a:pt x="77" y="23"/>
                  <a:pt x="68" y="16"/>
                  <a:pt x="57" y="13"/>
                </a:cubicBezTo>
                <a:cubicBezTo>
                  <a:pt x="67" y="20"/>
                  <a:pt x="73" y="29"/>
                  <a:pt x="71" y="43"/>
                </a:cubicBezTo>
                <a:close/>
                <a:moveTo>
                  <a:pt x="10" y="40"/>
                </a:moveTo>
                <a:cubicBezTo>
                  <a:pt x="13" y="40"/>
                  <a:pt x="16" y="40"/>
                  <a:pt x="20" y="39"/>
                </a:cubicBezTo>
                <a:cubicBezTo>
                  <a:pt x="24" y="31"/>
                  <a:pt x="28" y="24"/>
                  <a:pt x="32" y="16"/>
                </a:cubicBezTo>
                <a:cubicBezTo>
                  <a:pt x="20" y="19"/>
                  <a:pt x="13" y="28"/>
                  <a:pt x="10" y="4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0" name="Freeform 29"/>
          <p:cNvSpPr>
            <a:spLocks noEditPoints="1"/>
          </p:cNvSpPr>
          <p:nvPr/>
        </p:nvSpPr>
        <p:spPr bwMode="auto">
          <a:xfrm>
            <a:off x="9170988" y="3402013"/>
            <a:ext cx="433387" cy="474662"/>
          </a:xfrm>
          <a:custGeom>
            <a:avLst/>
            <a:gdLst>
              <a:gd name="T0" fmla="*/ 86 w 90"/>
              <a:gd name="T1" fmla="*/ 38 h 93"/>
              <a:gd name="T2" fmla="*/ 90 w 90"/>
              <a:gd name="T3" fmla="*/ 46 h 93"/>
              <a:gd name="T4" fmla="*/ 90 w 90"/>
              <a:gd name="T5" fmla="*/ 83 h 93"/>
              <a:gd name="T6" fmla="*/ 81 w 90"/>
              <a:gd name="T7" fmla="*/ 93 h 93"/>
              <a:gd name="T8" fmla="*/ 9 w 90"/>
              <a:gd name="T9" fmla="*/ 93 h 93"/>
              <a:gd name="T10" fmla="*/ 0 w 90"/>
              <a:gd name="T11" fmla="*/ 83 h 93"/>
              <a:gd name="T12" fmla="*/ 0 w 90"/>
              <a:gd name="T13" fmla="*/ 46 h 93"/>
              <a:gd name="T14" fmla="*/ 2 w 90"/>
              <a:gd name="T15" fmla="*/ 40 h 93"/>
              <a:gd name="T16" fmla="*/ 2 w 90"/>
              <a:gd name="T17" fmla="*/ 40 h 93"/>
              <a:gd name="T18" fmla="*/ 2 w 90"/>
              <a:gd name="T19" fmla="*/ 40 h 93"/>
              <a:gd name="T20" fmla="*/ 3 w 90"/>
              <a:gd name="T21" fmla="*/ 39 h 93"/>
              <a:gd name="T22" fmla="*/ 39 w 90"/>
              <a:gd name="T23" fmla="*/ 3 h 93"/>
              <a:gd name="T24" fmla="*/ 50 w 90"/>
              <a:gd name="T25" fmla="*/ 3 h 93"/>
              <a:gd name="T26" fmla="*/ 86 w 90"/>
              <a:gd name="T27" fmla="*/ 38 h 93"/>
              <a:gd name="T28" fmla="*/ 15 w 90"/>
              <a:gd name="T29" fmla="*/ 30 h 93"/>
              <a:gd name="T30" fmla="*/ 15 w 90"/>
              <a:gd name="T31" fmla="*/ 52 h 93"/>
              <a:gd name="T32" fmla="*/ 45 w 90"/>
              <a:gd name="T33" fmla="*/ 75 h 93"/>
              <a:gd name="T34" fmla="*/ 72 w 90"/>
              <a:gd name="T35" fmla="*/ 54 h 93"/>
              <a:gd name="T36" fmla="*/ 72 w 90"/>
              <a:gd name="T37" fmla="*/ 30 h 93"/>
              <a:gd name="T38" fmla="*/ 15 w 90"/>
              <a:gd name="T39" fmla="*/ 30 h 93"/>
              <a:gd name="T40" fmla="*/ 25 w 90"/>
              <a:gd name="T41" fmla="*/ 35 h 93"/>
              <a:gd name="T42" fmla="*/ 25 w 90"/>
              <a:gd name="T43" fmla="*/ 39 h 93"/>
              <a:gd name="T44" fmla="*/ 63 w 90"/>
              <a:gd name="T45" fmla="*/ 39 h 93"/>
              <a:gd name="T46" fmla="*/ 63 w 90"/>
              <a:gd name="T47" fmla="*/ 35 h 93"/>
              <a:gd name="T48" fmla="*/ 25 w 90"/>
              <a:gd name="T49" fmla="*/ 35 h 93"/>
              <a:gd name="T50" fmla="*/ 25 w 90"/>
              <a:gd name="T51" fmla="*/ 51 h 93"/>
              <a:gd name="T52" fmla="*/ 25 w 90"/>
              <a:gd name="T53" fmla="*/ 55 h 93"/>
              <a:gd name="T54" fmla="*/ 63 w 90"/>
              <a:gd name="T55" fmla="*/ 55 h 93"/>
              <a:gd name="T56" fmla="*/ 63 w 90"/>
              <a:gd name="T57" fmla="*/ 51 h 93"/>
              <a:gd name="T58" fmla="*/ 25 w 90"/>
              <a:gd name="T59" fmla="*/ 51 h 93"/>
              <a:gd name="T60" fmla="*/ 25 w 90"/>
              <a:gd name="T61" fmla="*/ 43 h 93"/>
              <a:gd name="T62" fmla="*/ 25 w 90"/>
              <a:gd name="T63" fmla="*/ 47 h 93"/>
              <a:gd name="T64" fmla="*/ 63 w 90"/>
              <a:gd name="T65" fmla="*/ 47 h 93"/>
              <a:gd name="T66" fmla="*/ 63 w 90"/>
              <a:gd name="T67" fmla="*/ 43 h 93"/>
              <a:gd name="T68" fmla="*/ 25 w 90"/>
              <a:gd name="T69" fmla="*/ 43 h 93"/>
              <a:gd name="T70" fmla="*/ 10 w 90"/>
              <a:gd name="T71" fmla="*/ 87 h 93"/>
              <a:gd name="T72" fmla="*/ 28 w 90"/>
              <a:gd name="T73" fmla="*/ 69 h 93"/>
              <a:gd name="T74" fmla="*/ 28 w 90"/>
              <a:gd name="T75" fmla="*/ 67 h 93"/>
              <a:gd name="T76" fmla="*/ 25 w 90"/>
              <a:gd name="T77" fmla="*/ 67 h 93"/>
              <a:gd name="T78" fmla="*/ 7 w 90"/>
              <a:gd name="T79" fmla="*/ 84 h 93"/>
              <a:gd name="T80" fmla="*/ 7 w 90"/>
              <a:gd name="T81" fmla="*/ 87 h 93"/>
              <a:gd name="T82" fmla="*/ 10 w 90"/>
              <a:gd name="T83" fmla="*/ 87 h 93"/>
              <a:gd name="T84" fmla="*/ 84 w 90"/>
              <a:gd name="T85" fmla="*/ 84 h 93"/>
              <a:gd name="T86" fmla="*/ 66 w 90"/>
              <a:gd name="T87" fmla="*/ 67 h 93"/>
              <a:gd name="T88" fmla="*/ 63 w 90"/>
              <a:gd name="T89" fmla="*/ 67 h 93"/>
              <a:gd name="T90" fmla="*/ 63 w 90"/>
              <a:gd name="T91" fmla="*/ 69 h 93"/>
              <a:gd name="T92" fmla="*/ 81 w 90"/>
              <a:gd name="T93" fmla="*/ 87 h 93"/>
              <a:gd name="T94" fmla="*/ 84 w 90"/>
              <a:gd name="T95" fmla="*/ 87 h 93"/>
              <a:gd name="T96" fmla="*/ 84 w 90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0" h="93">
                <a:moveTo>
                  <a:pt x="86" y="38"/>
                </a:moveTo>
                <a:cubicBezTo>
                  <a:pt x="88" y="40"/>
                  <a:pt x="90" y="43"/>
                  <a:pt x="90" y="46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88"/>
                  <a:pt x="86" y="93"/>
                  <a:pt x="81" y="93"/>
                </a:cubicBezTo>
                <a:cubicBezTo>
                  <a:pt x="9" y="93"/>
                  <a:pt x="9" y="93"/>
                  <a:pt x="9" y="93"/>
                </a:cubicBezTo>
                <a:cubicBezTo>
                  <a:pt x="4" y="93"/>
                  <a:pt x="0" y="88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39"/>
                  <a:pt x="2" y="39"/>
                  <a:pt x="3" y="39"/>
                </a:cubicBezTo>
                <a:cubicBezTo>
                  <a:pt x="39" y="3"/>
                  <a:pt x="39" y="3"/>
                  <a:pt x="39" y="3"/>
                </a:cubicBezTo>
                <a:cubicBezTo>
                  <a:pt x="43" y="0"/>
                  <a:pt x="46" y="0"/>
                  <a:pt x="50" y="3"/>
                </a:cubicBezTo>
                <a:cubicBezTo>
                  <a:pt x="86" y="38"/>
                  <a:pt x="86" y="38"/>
                  <a:pt x="86" y="38"/>
                </a:cubicBezTo>
                <a:close/>
                <a:moveTo>
                  <a:pt x="15" y="30"/>
                </a:moveTo>
                <a:cubicBezTo>
                  <a:pt x="15" y="52"/>
                  <a:pt x="15" y="52"/>
                  <a:pt x="15" y="52"/>
                </a:cubicBezTo>
                <a:cubicBezTo>
                  <a:pt x="45" y="75"/>
                  <a:pt x="45" y="75"/>
                  <a:pt x="45" y="75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30"/>
                  <a:pt x="72" y="30"/>
                  <a:pt x="72" y="30"/>
                </a:cubicBezTo>
                <a:cubicBezTo>
                  <a:pt x="15" y="30"/>
                  <a:pt x="15" y="30"/>
                  <a:pt x="15" y="30"/>
                </a:cubicBezTo>
                <a:close/>
                <a:moveTo>
                  <a:pt x="25" y="35"/>
                </a:moveTo>
                <a:cubicBezTo>
                  <a:pt x="25" y="39"/>
                  <a:pt x="25" y="39"/>
                  <a:pt x="25" y="39"/>
                </a:cubicBezTo>
                <a:cubicBezTo>
                  <a:pt x="63" y="39"/>
                  <a:pt x="63" y="39"/>
                  <a:pt x="63" y="39"/>
                </a:cubicBezTo>
                <a:cubicBezTo>
                  <a:pt x="63" y="35"/>
                  <a:pt x="63" y="35"/>
                  <a:pt x="63" y="35"/>
                </a:cubicBezTo>
                <a:cubicBezTo>
                  <a:pt x="25" y="35"/>
                  <a:pt x="25" y="35"/>
                  <a:pt x="25" y="35"/>
                </a:cubicBezTo>
                <a:close/>
                <a:moveTo>
                  <a:pt x="25" y="51"/>
                </a:moveTo>
                <a:cubicBezTo>
                  <a:pt x="25" y="55"/>
                  <a:pt x="25" y="55"/>
                  <a:pt x="25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1"/>
                  <a:pt x="63" y="51"/>
                  <a:pt x="63" y="51"/>
                </a:cubicBezTo>
                <a:cubicBezTo>
                  <a:pt x="25" y="51"/>
                  <a:pt x="25" y="51"/>
                  <a:pt x="25" y="51"/>
                </a:cubicBezTo>
                <a:close/>
                <a:moveTo>
                  <a:pt x="25" y="43"/>
                </a:moveTo>
                <a:cubicBezTo>
                  <a:pt x="25" y="47"/>
                  <a:pt x="25" y="47"/>
                  <a:pt x="25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3" y="43"/>
                  <a:pt x="63" y="43"/>
                  <a:pt x="63" y="43"/>
                </a:cubicBezTo>
                <a:cubicBezTo>
                  <a:pt x="25" y="43"/>
                  <a:pt x="25" y="43"/>
                  <a:pt x="25" y="43"/>
                </a:cubicBezTo>
                <a:close/>
                <a:moveTo>
                  <a:pt x="10" y="87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8"/>
                  <a:pt x="28" y="67"/>
                </a:cubicBezTo>
                <a:cubicBezTo>
                  <a:pt x="27" y="66"/>
                  <a:pt x="26" y="66"/>
                  <a:pt x="25" y="67"/>
                </a:cubicBezTo>
                <a:cubicBezTo>
                  <a:pt x="7" y="84"/>
                  <a:pt x="7" y="84"/>
                  <a:pt x="7" y="84"/>
                </a:cubicBezTo>
                <a:cubicBezTo>
                  <a:pt x="6" y="85"/>
                  <a:pt x="6" y="86"/>
                  <a:pt x="7" y="87"/>
                </a:cubicBezTo>
                <a:cubicBezTo>
                  <a:pt x="8" y="87"/>
                  <a:pt x="9" y="87"/>
                  <a:pt x="10" y="87"/>
                </a:cubicBezTo>
                <a:close/>
                <a:moveTo>
                  <a:pt x="84" y="84"/>
                </a:moveTo>
                <a:cubicBezTo>
                  <a:pt x="66" y="67"/>
                  <a:pt x="66" y="67"/>
                  <a:pt x="66" y="67"/>
                </a:cubicBezTo>
                <a:cubicBezTo>
                  <a:pt x="65" y="66"/>
                  <a:pt x="64" y="66"/>
                  <a:pt x="63" y="67"/>
                </a:cubicBezTo>
                <a:cubicBezTo>
                  <a:pt x="62" y="68"/>
                  <a:pt x="62" y="69"/>
                  <a:pt x="63" y="69"/>
                </a:cubicBezTo>
                <a:cubicBezTo>
                  <a:pt x="81" y="87"/>
                  <a:pt x="81" y="87"/>
                  <a:pt x="81" y="87"/>
                </a:cubicBezTo>
                <a:cubicBezTo>
                  <a:pt x="82" y="87"/>
                  <a:pt x="83" y="87"/>
                  <a:pt x="84" y="87"/>
                </a:cubicBezTo>
                <a:cubicBezTo>
                  <a:pt x="85" y="86"/>
                  <a:pt x="85" y="85"/>
                  <a:pt x="84" y="8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1" name="Freeform 22"/>
          <p:cNvSpPr>
            <a:spLocks noEditPoints="1"/>
          </p:cNvSpPr>
          <p:nvPr/>
        </p:nvSpPr>
        <p:spPr bwMode="auto">
          <a:xfrm>
            <a:off x="1062038" y="3433763"/>
            <a:ext cx="438150" cy="411162"/>
          </a:xfrm>
          <a:custGeom>
            <a:avLst/>
            <a:gdLst>
              <a:gd name="T0" fmla="*/ 91 w 91"/>
              <a:gd name="T1" fmla="*/ 17 h 81"/>
              <a:gd name="T2" fmla="*/ 91 w 91"/>
              <a:gd name="T3" fmla="*/ 63 h 81"/>
              <a:gd name="T4" fmla="*/ 86 w 91"/>
              <a:gd name="T5" fmla="*/ 76 h 81"/>
              <a:gd name="T6" fmla="*/ 74 w 91"/>
              <a:gd name="T7" fmla="*/ 81 h 81"/>
              <a:gd name="T8" fmla="*/ 18 w 91"/>
              <a:gd name="T9" fmla="*/ 81 h 81"/>
              <a:gd name="T10" fmla="*/ 5 w 91"/>
              <a:gd name="T11" fmla="*/ 76 h 81"/>
              <a:gd name="T12" fmla="*/ 0 w 91"/>
              <a:gd name="T13" fmla="*/ 63 h 81"/>
              <a:gd name="T14" fmla="*/ 0 w 91"/>
              <a:gd name="T15" fmla="*/ 17 h 81"/>
              <a:gd name="T16" fmla="*/ 0 w 91"/>
              <a:gd name="T17" fmla="*/ 12 h 81"/>
              <a:gd name="T18" fmla="*/ 5 w 91"/>
              <a:gd name="T19" fmla="*/ 12 h 81"/>
              <a:gd name="T20" fmla="*/ 15 w 91"/>
              <a:gd name="T21" fmla="*/ 12 h 81"/>
              <a:gd name="T22" fmla="*/ 15 w 91"/>
              <a:gd name="T23" fmla="*/ 24 h 81"/>
              <a:gd name="T24" fmla="*/ 21 w 91"/>
              <a:gd name="T25" fmla="*/ 30 h 81"/>
              <a:gd name="T26" fmla="*/ 21 w 91"/>
              <a:gd name="T27" fmla="*/ 30 h 81"/>
              <a:gd name="T28" fmla="*/ 24 w 91"/>
              <a:gd name="T29" fmla="*/ 29 h 81"/>
              <a:gd name="T30" fmla="*/ 21 w 91"/>
              <a:gd name="T31" fmla="*/ 24 h 81"/>
              <a:gd name="T32" fmla="*/ 21 w 91"/>
              <a:gd name="T33" fmla="*/ 6 h 81"/>
              <a:gd name="T34" fmla="*/ 27 w 91"/>
              <a:gd name="T35" fmla="*/ 0 h 81"/>
              <a:gd name="T36" fmla="*/ 27 w 91"/>
              <a:gd name="T37" fmla="*/ 0 h 81"/>
              <a:gd name="T38" fmla="*/ 33 w 91"/>
              <a:gd name="T39" fmla="*/ 6 h 81"/>
              <a:gd name="T40" fmla="*/ 33 w 91"/>
              <a:gd name="T41" fmla="*/ 12 h 81"/>
              <a:gd name="T42" fmla="*/ 59 w 91"/>
              <a:gd name="T43" fmla="*/ 12 h 81"/>
              <a:gd name="T44" fmla="*/ 59 w 91"/>
              <a:gd name="T45" fmla="*/ 24 h 81"/>
              <a:gd name="T46" fmla="*/ 65 w 91"/>
              <a:gd name="T47" fmla="*/ 30 h 81"/>
              <a:gd name="T48" fmla="*/ 65 w 91"/>
              <a:gd name="T49" fmla="*/ 30 h 81"/>
              <a:gd name="T50" fmla="*/ 68 w 91"/>
              <a:gd name="T51" fmla="*/ 29 h 81"/>
              <a:gd name="T52" fmla="*/ 65 w 91"/>
              <a:gd name="T53" fmla="*/ 24 h 81"/>
              <a:gd name="T54" fmla="*/ 65 w 91"/>
              <a:gd name="T55" fmla="*/ 6 h 81"/>
              <a:gd name="T56" fmla="*/ 70 w 91"/>
              <a:gd name="T57" fmla="*/ 0 h 81"/>
              <a:gd name="T58" fmla="*/ 70 w 91"/>
              <a:gd name="T59" fmla="*/ 0 h 81"/>
              <a:gd name="T60" fmla="*/ 76 w 91"/>
              <a:gd name="T61" fmla="*/ 6 h 81"/>
              <a:gd name="T62" fmla="*/ 76 w 91"/>
              <a:gd name="T63" fmla="*/ 12 h 81"/>
              <a:gd name="T64" fmla="*/ 86 w 91"/>
              <a:gd name="T65" fmla="*/ 12 h 81"/>
              <a:gd name="T66" fmla="*/ 91 w 91"/>
              <a:gd name="T67" fmla="*/ 12 h 81"/>
              <a:gd name="T68" fmla="*/ 91 w 91"/>
              <a:gd name="T69" fmla="*/ 17 h 81"/>
              <a:gd name="T70" fmla="*/ 45 w 91"/>
              <a:gd name="T71" fmla="*/ 68 h 81"/>
              <a:gd name="T72" fmla="*/ 45 w 91"/>
              <a:gd name="T73" fmla="*/ 40 h 81"/>
              <a:gd name="T74" fmla="*/ 39 w 91"/>
              <a:gd name="T75" fmla="*/ 40 h 81"/>
              <a:gd name="T76" fmla="*/ 38 w 91"/>
              <a:gd name="T77" fmla="*/ 42 h 81"/>
              <a:gd name="T78" fmla="*/ 36 w 91"/>
              <a:gd name="T79" fmla="*/ 43 h 81"/>
              <a:gd name="T80" fmla="*/ 36 w 91"/>
              <a:gd name="T81" fmla="*/ 47 h 81"/>
              <a:gd name="T82" fmla="*/ 38 w 91"/>
              <a:gd name="T83" fmla="*/ 47 h 81"/>
              <a:gd name="T84" fmla="*/ 38 w 91"/>
              <a:gd name="T85" fmla="*/ 68 h 81"/>
              <a:gd name="T86" fmla="*/ 45 w 91"/>
              <a:gd name="T87" fmla="*/ 68 h 81"/>
              <a:gd name="T88" fmla="*/ 55 w 91"/>
              <a:gd name="T89" fmla="*/ 68 h 81"/>
              <a:gd name="T90" fmla="*/ 55 w 91"/>
              <a:gd name="T91" fmla="*/ 40 h 81"/>
              <a:gd name="T92" fmla="*/ 49 w 91"/>
              <a:gd name="T93" fmla="*/ 40 h 81"/>
              <a:gd name="T94" fmla="*/ 48 w 91"/>
              <a:gd name="T95" fmla="*/ 42 h 81"/>
              <a:gd name="T96" fmla="*/ 46 w 91"/>
              <a:gd name="T97" fmla="*/ 43 h 81"/>
              <a:gd name="T98" fmla="*/ 46 w 91"/>
              <a:gd name="T99" fmla="*/ 47 h 81"/>
              <a:gd name="T100" fmla="*/ 48 w 91"/>
              <a:gd name="T101" fmla="*/ 47 h 81"/>
              <a:gd name="T102" fmla="*/ 48 w 91"/>
              <a:gd name="T103" fmla="*/ 68 h 81"/>
              <a:gd name="T104" fmla="*/ 55 w 91"/>
              <a:gd name="T105" fmla="*/ 68 h 81"/>
              <a:gd name="T106" fmla="*/ 81 w 91"/>
              <a:gd name="T107" fmla="*/ 36 h 81"/>
              <a:gd name="T108" fmla="*/ 10 w 91"/>
              <a:gd name="T109" fmla="*/ 36 h 81"/>
              <a:gd name="T110" fmla="*/ 10 w 91"/>
              <a:gd name="T111" fmla="*/ 63 h 81"/>
              <a:gd name="T112" fmla="*/ 12 w 91"/>
              <a:gd name="T113" fmla="*/ 69 h 81"/>
              <a:gd name="T114" fmla="*/ 18 w 91"/>
              <a:gd name="T115" fmla="*/ 71 h 81"/>
              <a:gd name="T116" fmla="*/ 74 w 91"/>
              <a:gd name="T117" fmla="*/ 71 h 81"/>
              <a:gd name="T118" fmla="*/ 79 w 91"/>
              <a:gd name="T119" fmla="*/ 69 h 81"/>
              <a:gd name="T120" fmla="*/ 81 w 91"/>
              <a:gd name="T121" fmla="*/ 63 h 81"/>
              <a:gd name="T122" fmla="*/ 81 w 91"/>
              <a:gd name="T123" fmla="*/ 3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1" h="81">
                <a:moveTo>
                  <a:pt x="91" y="17"/>
                </a:moveTo>
                <a:cubicBezTo>
                  <a:pt x="91" y="63"/>
                  <a:pt x="91" y="63"/>
                  <a:pt x="91" y="63"/>
                </a:cubicBezTo>
                <a:cubicBezTo>
                  <a:pt x="91" y="68"/>
                  <a:pt x="89" y="72"/>
                  <a:pt x="86" y="76"/>
                </a:cubicBezTo>
                <a:cubicBezTo>
                  <a:pt x="83" y="79"/>
                  <a:pt x="79" y="81"/>
                  <a:pt x="74" y="81"/>
                </a:cubicBezTo>
                <a:cubicBezTo>
                  <a:pt x="18" y="81"/>
                  <a:pt x="18" y="81"/>
                  <a:pt x="18" y="81"/>
                </a:cubicBezTo>
                <a:cubicBezTo>
                  <a:pt x="13" y="81"/>
                  <a:pt x="8" y="79"/>
                  <a:pt x="5" y="76"/>
                </a:cubicBezTo>
                <a:cubicBezTo>
                  <a:pt x="2" y="72"/>
                  <a:pt x="0" y="68"/>
                  <a:pt x="0" y="63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2"/>
                  <a:pt x="0" y="12"/>
                  <a:pt x="0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8"/>
                  <a:pt x="18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2" y="30"/>
                  <a:pt x="23" y="30"/>
                  <a:pt x="24" y="29"/>
                </a:cubicBezTo>
                <a:cubicBezTo>
                  <a:pt x="22" y="28"/>
                  <a:pt x="21" y="27"/>
                  <a:pt x="21" y="24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3"/>
                  <a:pt x="24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30" y="0"/>
                  <a:pt x="33" y="3"/>
                  <a:pt x="33" y="6"/>
                </a:cubicBezTo>
                <a:cubicBezTo>
                  <a:pt x="33" y="12"/>
                  <a:pt x="33" y="12"/>
                  <a:pt x="33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8"/>
                  <a:pt x="61" y="30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6" y="30"/>
                  <a:pt x="67" y="30"/>
                  <a:pt x="68" y="29"/>
                </a:cubicBezTo>
                <a:cubicBezTo>
                  <a:pt x="66" y="28"/>
                  <a:pt x="65" y="27"/>
                  <a:pt x="65" y="24"/>
                </a:cubicBezTo>
                <a:cubicBezTo>
                  <a:pt x="65" y="6"/>
                  <a:pt x="65" y="6"/>
                  <a:pt x="65" y="6"/>
                </a:cubicBezTo>
                <a:cubicBezTo>
                  <a:pt x="65" y="3"/>
                  <a:pt x="67" y="0"/>
                  <a:pt x="70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4" y="0"/>
                  <a:pt x="76" y="3"/>
                  <a:pt x="76" y="6"/>
                </a:cubicBezTo>
                <a:cubicBezTo>
                  <a:pt x="76" y="12"/>
                  <a:pt x="76" y="12"/>
                  <a:pt x="76" y="12"/>
                </a:cubicBezTo>
                <a:cubicBezTo>
                  <a:pt x="86" y="12"/>
                  <a:pt x="86" y="12"/>
                  <a:pt x="86" y="12"/>
                </a:cubicBezTo>
                <a:cubicBezTo>
                  <a:pt x="91" y="12"/>
                  <a:pt x="91" y="12"/>
                  <a:pt x="91" y="12"/>
                </a:cubicBezTo>
                <a:cubicBezTo>
                  <a:pt x="91" y="17"/>
                  <a:pt x="91" y="17"/>
                  <a:pt x="91" y="17"/>
                </a:cubicBezTo>
                <a:close/>
                <a:moveTo>
                  <a:pt x="45" y="68"/>
                </a:moveTo>
                <a:cubicBezTo>
                  <a:pt x="45" y="40"/>
                  <a:pt x="45" y="40"/>
                  <a:pt x="45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39" y="40"/>
                  <a:pt x="39" y="41"/>
                  <a:pt x="38" y="42"/>
                </a:cubicBezTo>
                <a:cubicBezTo>
                  <a:pt x="38" y="43"/>
                  <a:pt x="37" y="43"/>
                  <a:pt x="36" y="43"/>
                </a:cubicBezTo>
                <a:cubicBezTo>
                  <a:pt x="36" y="47"/>
                  <a:pt x="36" y="47"/>
                  <a:pt x="36" y="47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68"/>
                  <a:pt x="38" y="68"/>
                  <a:pt x="38" y="68"/>
                </a:cubicBezTo>
                <a:cubicBezTo>
                  <a:pt x="45" y="68"/>
                  <a:pt x="45" y="68"/>
                  <a:pt x="45" y="68"/>
                </a:cubicBezTo>
                <a:close/>
                <a:moveTo>
                  <a:pt x="55" y="68"/>
                </a:moveTo>
                <a:cubicBezTo>
                  <a:pt x="55" y="40"/>
                  <a:pt x="55" y="40"/>
                  <a:pt x="55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49" y="40"/>
                  <a:pt x="49" y="41"/>
                  <a:pt x="48" y="42"/>
                </a:cubicBezTo>
                <a:cubicBezTo>
                  <a:pt x="48" y="43"/>
                  <a:pt x="47" y="43"/>
                  <a:pt x="46" y="43"/>
                </a:cubicBezTo>
                <a:cubicBezTo>
                  <a:pt x="46" y="47"/>
                  <a:pt x="46" y="47"/>
                  <a:pt x="46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68"/>
                  <a:pt x="48" y="68"/>
                  <a:pt x="48" y="68"/>
                </a:cubicBezTo>
                <a:cubicBezTo>
                  <a:pt x="55" y="68"/>
                  <a:pt x="55" y="68"/>
                  <a:pt x="55" y="68"/>
                </a:cubicBezTo>
                <a:close/>
                <a:moveTo>
                  <a:pt x="81" y="36"/>
                </a:moveTo>
                <a:cubicBezTo>
                  <a:pt x="10" y="36"/>
                  <a:pt x="10" y="36"/>
                  <a:pt x="10" y="36"/>
                </a:cubicBezTo>
                <a:cubicBezTo>
                  <a:pt x="10" y="63"/>
                  <a:pt x="10" y="63"/>
                  <a:pt x="10" y="63"/>
                </a:cubicBezTo>
                <a:cubicBezTo>
                  <a:pt x="10" y="65"/>
                  <a:pt x="11" y="67"/>
                  <a:pt x="12" y="69"/>
                </a:cubicBezTo>
                <a:cubicBezTo>
                  <a:pt x="14" y="70"/>
                  <a:pt x="15" y="71"/>
                  <a:pt x="18" y="71"/>
                </a:cubicBezTo>
                <a:cubicBezTo>
                  <a:pt x="74" y="71"/>
                  <a:pt x="74" y="71"/>
                  <a:pt x="74" y="71"/>
                </a:cubicBezTo>
                <a:cubicBezTo>
                  <a:pt x="76" y="71"/>
                  <a:pt x="78" y="70"/>
                  <a:pt x="79" y="69"/>
                </a:cubicBezTo>
                <a:cubicBezTo>
                  <a:pt x="80" y="67"/>
                  <a:pt x="81" y="65"/>
                  <a:pt x="81" y="63"/>
                </a:cubicBezTo>
                <a:lnTo>
                  <a:pt x="81" y="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1213" y="2800350"/>
            <a:ext cx="10569575" cy="714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122015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763" y="0"/>
            <a:ext cx="12192000" cy="6858000"/>
          </a:xfrm>
          <a:prstGeom prst="rect">
            <a:avLst/>
          </a:prstGeom>
          <a:solidFill>
            <a:srgbClr val="000E2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5124" name="文本框 4"/>
          <p:cNvSpPr txBox="1">
            <a:spLocks noChangeArrowheads="1"/>
          </p:cNvSpPr>
          <p:nvPr/>
        </p:nvSpPr>
        <p:spPr bwMode="auto">
          <a:xfrm>
            <a:off x="2524638" y="2674783"/>
            <a:ext cx="71096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</a:rPr>
              <a:t>谢谢各位老师的观看</a:t>
            </a:r>
          </a:p>
        </p:txBody>
      </p:sp>
      <p:sp>
        <p:nvSpPr>
          <p:cNvPr id="7" name="椭圆 6"/>
          <p:cNvSpPr/>
          <p:nvPr/>
        </p:nvSpPr>
        <p:spPr>
          <a:xfrm>
            <a:off x="5554708" y="1217874"/>
            <a:ext cx="1190625" cy="11906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29" name="Freeform 33"/>
          <p:cNvSpPr>
            <a:spLocks noEditPoints="1"/>
          </p:cNvSpPr>
          <p:nvPr/>
        </p:nvSpPr>
        <p:spPr bwMode="auto">
          <a:xfrm>
            <a:off x="5927771" y="1441711"/>
            <a:ext cx="444500" cy="742950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4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5"/>
                  <a:pt x="56" y="59"/>
                  <a:pt x="51" y="62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7"/>
                  <a:pt x="56" y="67"/>
                  <a:pt x="56" y="67"/>
                </a:cubicBezTo>
                <a:cubicBezTo>
                  <a:pt x="57" y="69"/>
                  <a:pt x="57" y="71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89"/>
                  <a:pt x="56" y="91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15" y="97"/>
                  <a:pt x="15" y="97"/>
                  <a:pt x="15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3"/>
                  <a:pt x="10" y="91"/>
                  <a:pt x="10" y="89"/>
                </a:cubicBezTo>
                <a:cubicBezTo>
                  <a:pt x="10" y="87"/>
                  <a:pt x="11" y="85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0"/>
                  <a:pt x="10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2"/>
                  <a:pt x="16" y="62"/>
                  <a:pt x="16" y="62"/>
                </a:cubicBezTo>
                <a:cubicBezTo>
                  <a:pt x="11" y="60"/>
                  <a:pt x="7" y="56"/>
                  <a:pt x="5" y="51"/>
                </a:cubicBezTo>
                <a:cubicBezTo>
                  <a:pt x="1" y="46"/>
                  <a:pt x="0" y="40"/>
                  <a:pt x="0" y="34"/>
                </a:cubicBezTo>
                <a:cubicBezTo>
                  <a:pt x="0" y="24"/>
                  <a:pt x="3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6" y="40"/>
                  <a:pt x="27" y="40"/>
                  <a:pt x="28" y="40"/>
                </a:cubicBezTo>
                <a:cubicBezTo>
                  <a:pt x="28" y="40"/>
                  <a:pt x="29" y="40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0"/>
                  <a:pt x="32" y="41"/>
                  <a:pt x="33" y="41"/>
                </a:cubicBezTo>
                <a:cubicBezTo>
                  <a:pt x="34" y="41"/>
                  <a:pt x="35" y="40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0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1"/>
                  <a:pt x="56" y="47"/>
                </a:cubicBezTo>
                <a:cubicBezTo>
                  <a:pt x="58" y="43"/>
                  <a:pt x="60" y="39"/>
                  <a:pt x="60" y="34"/>
                </a:cubicBezTo>
                <a:cubicBezTo>
                  <a:pt x="60" y="26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4" y="15"/>
                </a:cubicBezTo>
                <a:cubicBezTo>
                  <a:pt x="10" y="20"/>
                  <a:pt x="7" y="26"/>
                  <a:pt x="7" y="34"/>
                </a:cubicBezTo>
                <a:cubicBezTo>
                  <a:pt x="7" y="39"/>
                  <a:pt x="8" y="43"/>
                  <a:pt x="11" y="47"/>
                </a:cubicBezTo>
                <a:cubicBezTo>
                  <a:pt x="13" y="52"/>
                  <a:pt x="17" y="55"/>
                  <a:pt x="21" y="57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1"/>
                  <a:pt x="29" y="51"/>
                  <a:pt x="29" y="51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2"/>
                </a:moveTo>
                <a:cubicBezTo>
                  <a:pt x="40" y="42"/>
                  <a:pt x="40" y="42"/>
                  <a:pt x="39" y="42"/>
                </a:cubicBezTo>
                <a:cubicBezTo>
                  <a:pt x="38" y="43"/>
                  <a:pt x="37" y="42"/>
                  <a:pt x="36" y="41"/>
                </a:cubicBezTo>
                <a:cubicBezTo>
                  <a:pt x="35" y="42"/>
                  <a:pt x="34" y="43"/>
                  <a:pt x="33" y="42"/>
                </a:cubicBezTo>
                <a:cubicBezTo>
                  <a:pt x="32" y="42"/>
                  <a:pt x="31" y="42"/>
                  <a:pt x="30" y="41"/>
                </a:cubicBezTo>
                <a:cubicBezTo>
                  <a:pt x="29" y="42"/>
                  <a:pt x="28" y="42"/>
                  <a:pt x="28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2"/>
                  <a:pt x="40" y="42"/>
                  <a:pt x="40" y="42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6"/>
                  <a:pt x="43" y="96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8"/>
                  <a:pt x="17" y="89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50" y="73"/>
                </a:moveTo>
                <a:cubicBezTo>
                  <a:pt x="17" y="75"/>
                  <a:pt x="17" y="75"/>
                  <a:pt x="17" y="75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C54402-4AAA-491C-B8C1-23B17C14217D}"/>
              </a:ext>
            </a:extLst>
          </p:cNvPr>
          <p:cNvSpPr/>
          <p:nvPr/>
        </p:nvSpPr>
        <p:spPr>
          <a:xfrm>
            <a:off x="0" y="3916697"/>
            <a:ext cx="1221581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id="{7C17F1BC-C51D-4DC7-9075-571F0BCAE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383" y="4532563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指导老师：千库老师</a:t>
            </a:r>
          </a:p>
        </p:txBody>
      </p:sp>
      <p:sp>
        <p:nvSpPr>
          <p:cNvPr id="22" name="文本框 11">
            <a:extLst>
              <a:ext uri="{FF2B5EF4-FFF2-40B4-BE49-F238E27FC236}">
                <a16:creationId xmlns:a16="http://schemas.microsoft.com/office/drawing/2014/main" id="{0C48A597-BD14-4E58-8F19-A87B4813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8058" y="4532563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答辩人：千库网</a:t>
            </a:r>
          </a:p>
        </p:txBody>
      </p:sp>
      <p:sp>
        <p:nvSpPr>
          <p:cNvPr id="24" name="Freeform 85">
            <a:extLst>
              <a:ext uri="{FF2B5EF4-FFF2-40B4-BE49-F238E27FC236}">
                <a16:creationId xmlns:a16="http://schemas.microsoft.com/office/drawing/2014/main" id="{92768002-37A2-4000-80C0-BE70493199EB}"/>
              </a:ext>
            </a:extLst>
          </p:cNvPr>
          <p:cNvSpPr>
            <a:spLocks noEditPoints="1"/>
          </p:cNvSpPr>
          <p:nvPr/>
        </p:nvSpPr>
        <p:spPr bwMode="auto">
          <a:xfrm>
            <a:off x="3064369" y="4332954"/>
            <a:ext cx="444500" cy="534988"/>
          </a:xfrm>
          <a:custGeom>
            <a:avLst/>
            <a:gdLst>
              <a:gd name="T0" fmla="*/ 38 w 109"/>
              <a:gd name="T1" fmla="*/ 46 h 131"/>
              <a:gd name="T2" fmla="*/ 55 w 109"/>
              <a:gd name="T3" fmla="*/ 69 h 131"/>
              <a:gd name="T4" fmla="*/ 55 w 109"/>
              <a:gd name="T5" fmla="*/ 69 h 131"/>
              <a:gd name="T6" fmla="*/ 56 w 109"/>
              <a:gd name="T7" fmla="*/ 69 h 131"/>
              <a:gd name="T8" fmla="*/ 57 w 109"/>
              <a:gd name="T9" fmla="*/ 69 h 131"/>
              <a:gd name="T10" fmla="*/ 72 w 109"/>
              <a:gd name="T11" fmla="*/ 46 h 131"/>
              <a:gd name="T12" fmla="*/ 72 w 109"/>
              <a:gd name="T13" fmla="*/ 46 h 131"/>
              <a:gd name="T14" fmla="*/ 71 w 109"/>
              <a:gd name="T15" fmla="*/ 33 h 131"/>
              <a:gd name="T16" fmla="*/ 40 w 109"/>
              <a:gd name="T17" fmla="*/ 32 h 131"/>
              <a:gd name="T18" fmla="*/ 38 w 109"/>
              <a:gd name="T19" fmla="*/ 46 h 131"/>
              <a:gd name="T20" fmla="*/ 38 w 109"/>
              <a:gd name="T21" fmla="*/ 46 h 131"/>
              <a:gd name="T22" fmla="*/ 53 w 109"/>
              <a:gd name="T23" fmla="*/ 84 h 131"/>
              <a:gd name="T24" fmla="*/ 51 w 109"/>
              <a:gd name="T25" fmla="*/ 87 h 131"/>
              <a:gd name="T26" fmla="*/ 53 w 109"/>
              <a:gd name="T27" fmla="*/ 88 h 131"/>
              <a:gd name="T28" fmla="*/ 49 w 109"/>
              <a:gd name="T29" fmla="*/ 109 h 131"/>
              <a:gd name="T30" fmla="*/ 36 w 109"/>
              <a:gd name="T31" fmla="*/ 77 h 131"/>
              <a:gd name="T32" fmla="*/ 6 w 109"/>
              <a:gd name="T33" fmla="*/ 91 h 131"/>
              <a:gd name="T34" fmla="*/ 0 w 109"/>
              <a:gd name="T35" fmla="*/ 121 h 131"/>
              <a:gd name="T36" fmla="*/ 109 w 109"/>
              <a:gd name="T37" fmla="*/ 121 h 131"/>
              <a:gd name="T38" fmla="*/ 104 w 109"/>
              <a:gd name="T39" fmla="*/ 91 h 131"/>
              <a:gd name="T40" fmla="*/ 73 w 109"/>
              <a:gd name="T41" fmla="*/ 77 h 131"/>
              <a:gd name="T42" fmla="*/ 62 w 109"/>
              <a:gd name="T43" fmla="*/ 108 h 131"/>
              <a:gd name="T44" fmla="*/ 59 w 109"/>
              <a:gd name="T45" fmla="*/ 88 h 131"/>
              <a:gd name="T46" fmla="*/ 61 w 109"/>
              <a:gd name="T47" fmla="*/ 87 h 131"/>
              <a:gd name="T48" fmla="*/ 59 w 109"/>
              <a:gd name="T49" fmla="*/ 84 h 131"/>
              <a:gd name="T50" fmla="*/ 53 w 109"/>
              <a:gd name="T51" fmla="*/ 84 h 131"/>
              <a:gd name="T52" fmla="*/ 81 w 109"/>
              <a:gd name="T53" fmla="*/ 32 h 131"/>
              <a:gd name="T54" fmla="*/ 81 w 109"/>
              <a:gd name="T55" fmla="*/ 32 h 131"/>
              <a:gd name="T56" fmla="*/ 81 w 109"/>
              <a:gd name="T57" fmla="*/ 34 h 131"/>
              <a:gd name="T58" fmla="*/ 81 w 109"/>
              <a:gd name="T59" fmla="*/ 34 h 131"/>
              <a:gd name="T60" fmla="*/ 81 w 109"/>
              <a:gd name="T61" fmla="*/ 36 h 131"/>
              <a:gd name="T62" fmla="*/ 81 w 109"/>
              <a:gd name="T63" fmla="*/ 37 h 131"/>
              <a:gd name="T64" fmla="*/ 82 w 109"/>
              <a:gd name="T65" fmla="*/ 37 h 131"/>
              <a:gd name="T66" fmla="*/ 82 w 109"/>
              <a:gd name="T67" fmla="*/ 37 h 131"/>
              <a:gd name="T68" fmla="*/ 84 w 109"/>
              <a:gd name="T69" fmla="*/ 43 h 131"/>
              <a:gd name="T70" fmla="*/ 83 w 109"/>
              <a:gd name="T71" fmla="*/ 52 h 131"/>
              <a:gd name="T72" fmla="*/ 78 w 109"/>
              <a:gd name="T73" fmla="*/ 56 h 131"/>
              <a:gd name="T74" fmla="*/ 58 w 109"/>
              <a:gd name="T75" fmla="*/ 77 h 131"/>
              <a:gd name="T76" fmla="*/ 56 w 109"/>
              <a:gd name="T77" fmla="*/ 77 h 131"/>
              <a:gd name="T78" fmla="*/ 54 w 109"/>
              <a:gd name="T79" fmla="*/ 77 h 131"/>
              <a:gd name="T80" fmla="*/ 54 w 109"/>
              <a:gd name="T81" fmla="*/ 77 h 131"/>
              <a:gd name="T82" fmla="*/ 33 w 109"/>
              <a:gd name="T83" fmla="*/ 56 h 131"/>
              <a:gd name="T84" fmla="*/ 28 w 109"/>
              <a:gd name="T85" fmla="*/ 52 h 131"/>
              <a:gd name="T86" fmla="*/ 26 w 109"/>
              <a:gd name="T87" fmla="*/ 44 h 131"/>
              <a:gd name="T88" fmla="*/ 28 w 109"/>
              <a:gd name="T89" fmla="*/ 38 h 131"/>
              <a:gd name="T90" fmla="*/ 29 w 109"/>
              <a:gd name="T91" fmla="*/ 37 h 131"/>
              <a:gd name="T92" fmla="*/ 29 w 109"/>
              <a:gd name="T93" fmla="*/ 32 h 131"/>
              <a:gd name="T94" fmla="*/ 29 w 109"/>
              <a:gd name="T95" fmla="*/ 32 h 131"/>
              <a:gd name="T96" fmla="*/ 29 w 109"/>
              <a:gd name="T97" fmla="*/ 32 h 131"/>
              <a:gd name="T98" fmla="*/ 33 w 109"/>
              <a:gd name="T99" fmla="*/ 15 h 131"/>
              <a:gd name="T100" fmla="*/ 79 w 109"/>
              <a:gd name="T101" fmla="*/ 16 h 131"/>
              <a:gd name="T102" fmla="*/ 81 w 109"/>
              <a:gd name="T103" fmla="*/ 3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9" h="131">
                <a:moveTo>
                  <a:pt x="38" y="46"/>
                </a:moveTo>
                <a:cubicBezTo>
                  <a:pt x="40" y="58"/>
                  <a:pt x="44" y="68"/>
                  <a:pt x="55" y="69"/>
                </a:cubicBezTo>
                <a:cubicBezTo>
                  <a:pt x="55" y="69"/>
                  <a:pt x="55" y="69"/>
                  <a:pt x="55" y="69"/>
                </a:cubicBezTo>
                <a:cubicBezTo>
                  <a:pt x="55" y="69"/>
                  <a:pt x="55" y="69"/>
                  <a:pt x="56" y="69"/>
                </a:cubicBezTo>
                <a:cubicBezTo>
                  <a:pt x="56" y="69"/>
                  <a:pt x="57" y="69"/>
                  <a:pt x="57" y="69"/>
                </a:cubicBezTo>
                <a:cubicBezTo>
                  <a:pt x="67" y="68"/>
                  <a:pt x="71" y="57"/>
                  <a:pt x="72" y="46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2"/>
                  <a:pt x="72" y="37"/>
                  <a:pt x="71" y="33"/>
                </a:cubicBezTo>
                <a:cubicBezTo>
                  <a:pt x="68" y="34"/>
                  <a:pt x="56" y="39"/>
                  <a:pt x="40" y="32"/>
                </a:cubicBezTo>
                <a:cubicBezTo>
                  <a:pt x="37" y="38"/>
                  <a:pt x="38" y="41"/>
                  <a:pt x="38" y="46"/>
                </a:cubicBezTo>
                <a:cubicBezTo>
                  <a:pt x="38" y="46"/>
                  <a:pt x="38" y="46"/>
                  <a:pt x="38" y="46"/>
                </a:cubicBezTo>
                <a:close/>
                <a:moveTo>
                  <a:pt x="53" y="84"/>
                </a:moveTo>
                <a:cubicBezTo>
                  <a:pt x="51" y="87"/>
                  <a:pt x="51" y="87"/>
                  <a:pt x="51" y="87"/>
                </a:cubicBezTo>
                <a:cubicBezTo>
                  <a:pt x="53" y="88"/>
                  <a:pt x="53" y="88"/>
                  <a:pt x="53" y="88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3" y="101"/>
                  <a:pt x="37" y="88"/>
                  <a:pt x="36" y="77"/>
                </a:cubicBezTo>
                <a:cubicBezTo>
                  <a:pt x="25" y="81"/>
                  <a:pt x="15" y="85"/>
                  <a:pt x="6" y="91"/>
                </a:cubicBezTo>
                <a:cubicBezTo>
                  <a:pt x="1" y="101"/>
                  <a:pt x="1" y="112"/>
                  <a:pt x="0" y="121"/>
                </a:cubicBezTo>
                <a:cubicBezTo>
                  <a:pt x="38" y="130"/>
                  <a:pt x="74" y="131"/>
                  <a:pt x="109" y="121"/>
                </a:cubicBezTo>
                <a:cubicBezTo>
                  <a:pt x="109" y="112"/>
                  <a:pt x="109" y="101"/>
                  <a:pt x="104" y="91"/>
                </a:cubicBezTo>
                <a:cubicBezTo>
                  <a:pt x="95" y="85"/>
                  <a:pt x="85" y="80"/>
                  <a:pt x="73" y="77"/>
                </a:cubicBezTo>
                <a:cubicBezTo>
                  <a:pt x="72" y="88"/>
                  <a:pt x="69" y="99"/>
                  <a:pt x="62" y="108"/>
                </a:cubicBezTo>
                <a:cubicBezTo>
                  <a:pt x="59" y="88"/>
                  <a:pt x="59" y="88"/>
                  <a:pt x="59" y="88"/>
                </a:cubicBezTo>
                <a:cubicBezTo>
                  <a:pt x="61" y="87"/>
                  <a:pt x="61" y="87"/>
                  <a:pt x="61" y="87"/>
                </a:cubicBezTo>
                <a:cubicBezTo>
                  <a:pt x="59" y="84"/>
                  <a:pt x="59" y="84"/>
                  <a:pt x="59" y="84"/>
                </a:cubicBezTo>
                <a:cubicBezTo>
                  <a:pt x="53" y="84"/>
                  <a:pt x="53" y="84"/>
                  <a:pt x="53" y="84"/>
                </a:cubicBezTo>
                <a:close/>
                <a:moveTo>
                  <a:pt x="81" y="32"/>
                </a:moveTo>
                <a:cubicBezTo>
                  <a:pt x="81" y="32"/>
                  <a:pt x="81" y="32"/>
                  <a:pt x="81" y="32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5"/>
                  <a:pt x="81" y="36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4" y="38"/>
                  <a:pt x="84" y="41"/>
                  <a:pt x="84" y="43"/>
                </a:cubicBezTo>
                <a:cubicBezTo>
                  <a:pt x="84" y="47"/>
                  <a:pt x="83" y="51"/>
                  <a:pt x="83" y="52"/>
                </a:cubicBezTo>
                <a:cubicBezTo>
                  <a:pt x="82" y="54"/>
                  <a:pt x="79" y="55"/>
                  <a:pt x="78" y="56"/>
                </a:cubicBezTo>
                <a:cubicBezTo>
                  <a:pt x="75" y="66"/>
                  <a:pt x="70" y="75"/>
                  <a:pt x="58" y="77"/>
                </a:cubicBezTo>
                <a:cubicBezTo>
                  <a:pt x="57" y="77"/>
                  <a:pt x="57" y="77"/>
                  <a:pt x="56" y="77"/>
                </a:cubicBezTo>
                <a:cubicBezTo>
                  <a:pt x="55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42" y="75"/>
                  <a:pt x="36" y="67"/>
                  <a:pt x="33" y="56"/>
                </a:cubicBezTo>
                <a:cubicBezTo>
                  <a:pt x="32" y="56"/>
                  <a:pt x="29" y="54"/>
                  <a:pt x="28" y="52"/>
                </a:cubicBezTo>
                <a:cubicBezTo>
                  <a:pt x="27" y="51"/>
                  <a:pt x="26" y="47"/>
                  <a:pt x="26" y="44"/>
                </a:cubicBezTo>
                <a:cubicBezTo>
                  <a:pt x="26" y="41"/>
                  <a:pt x="27" y="39"/>
                  <a:pt x="28" y="38"/>
                </a:cubicBezTo>
                <a:cubicBezTo>
                  <a:pt x="28" y="38"/>
                  <a:pt x="29" y="37"/>
                  <a:pt x="29" y="37"/>
                </a:cubicBezTo>
                <a:cubicBezTo>
                  <a:pt x="29" y="36"/>
                  <a:pt x="29" y="34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24"/>
                  <a:pt x="30" y="19"/>
                  <a:pt x="33" y="15"/>
                </a:cubicBezTo>
                <a:cubicBezTo>
                  <a:pt x="44" y="0"/>
                  <a:pt x="74" y="5"/>
                  <a:pt x="79" y="16"/>
                </a:cubicBezTo>
                <a:cubicBezTo>
                  <a:pt x="81" y="20"/>
                  <a:pt x="82" y="26"/>
                  <a:pt x="81" y="3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5" name="Freeform 74">
            <a:extLst>
              <a:ext uri="{FF2B5EF4-FFF2-40B4-BE49-F238E27FC236}">
                <a16:creationId xmlns:a16="http://schemas.microsoft.com/office/drawing/2014/main" id="{60EFAB71-A571-40F5-AAF1-620C51B95159}"/>
              </a:ext>
            </a:extLst>
          </p:cNvPr>
          <p:cNvSpPr>
            <a:spLocks noEditPoints="1"/>
          </p:cNvSpPr>
          <p:nvPr/>
        </p:nvSpPr>
        <p:spPr bwMode="auto">
          <a:xfrm>
            <a:off x="6210794" y="4332954"/>
            <a:ext cx="412750" cy="538163"/>
          </a:xfrm>
          <a:custGeom>
            <a:avLst/>
            <a:gdLst>
              <a:gd name="T0" fmla="*/ 16 w 91"/>
              <a:gd name="T1" fmla="*/ 108 h 118"/>
              <a:gd name="T2" fmla="*/ 12 w 91"/>
              <a:gd name="T3" fmla="*/ 108 h 118"/>
              <a:gd name="T4" fmla="*/ 2 w 91"/>
              <a:gd name="T5" fmla="*/ 92 h 118"/>
              <a:gd name="T6" fmla="*/ 9 w 91"/>
              <a:gd name="T7" fmla="*/ 65 h 118"/>
              <a:gd name="T8" fmla="*/ 15 w 91"/>
              <a:gd name="T9" fmla="*/ 54 h 118"/>
              <a:gd name="T10" fmla="*/ 15 w 91"/>
              <a:gd name="T11" fmla="*/ 54 h 118"/>
              <a:gd name="T12" fmla="*/ 16 w 91"/>
              <a:gd name="T13" fmla="*/ 54 h 118"/>
              <a:gd name="T14" fmla="*/ 32 w 91"/>
              <a:gd name="T15" fmla="*/ 50 h 118"/>
              <a:gd name="T16" fmla="*/ 35 w 91"/>
              <a:gd name="T17" fmla="*/ 52 h 118"/>
              <a:gd name="T18" fmla="*/ 43 w 91"/>
              <a:gd name="T19" fmla="*/ 71 h 118"/>
              <a:gd name="T20" fmla="*/ 19 w 91"/>
              <a:gd name="T21" fmla="*/ 71 h 118"/>
              <a:gd name="T22" fmla="*/ 16 w 91"/>
              <a:gd name="T23" fmla="*/ 74 h 118"/>
              <a:gd name="T24" fmla="*/ 16 w 91"/>
              <a:gd name="T25" fmla="*/ 108 h 118"/>
              <a:gd name="T26" fmla="*/ 21 w 91"/>
              <a:gd name="T27" fmla="*/ 76 h 118"/>
              <a:gd name="T28" fmla="*/ 21 w 91"/>
              <a:gd name="T29" fmla="*/ 107 h 118"/>
              <a:gd name="T30" fmla="*/ 71 w 91"/>
              <a:gd name="T31" fmla="*/ 107 h 118"/>
              <a:gd name="T32" fmla="*/ 71 w 91"/>
              <a:gd name="T33" fmla="*/ 76 h 118"/>
              <a:gd name="T34" fmla="*/ 21 w 91"/>
              <a:gd name="T35" fmla="*/ 76 h 118"/>
              <a:gd name="T36" fmla="*/ 29 w 91"/>
              <a:gd name="T37" fmla="*/ 33 h 118"/>
              <a:gd name="T38" fmla="*/ 30 w 91"/>
              <a:gd name="T39" fmla="*/ 17 h 118"/>
              <a:gd name="T40" fmla="*/ 48 w 91"/>
              <a:gd name="T41" fmla="*/ 17 h 118"/>
              <a:gd name="T42" fmla="*/ 58 w 91"/>
              <a:gd name="T43" fmla="*/ 20 h 118"/>
              <a:gd name="T44" fmla="*/ 59 w 91"/>
              <a:gd name="T45" fmla="*/ 33 h 118"/>
              <a:gd name="T46" fmla="*/ 64 w 91"/>
              <a:gd name="T47" fmla="*/ 26 h 118"/>
              <a:gd name="T48" fmla="*/ 62 w 91"/>
              <a:gd name="T49" fmla="*/ 9 h 118"/>
              <a:gd name="T50" fmla="*/ 48 w 91"/>
              <a:gd name="T51" fmla="*/ 3 h 118"/>
              <a:gd name="T52" fmla="*/ 27 w 91"/>
              <a:gd name="T53" fmla="*/ 7 h 118"/>
              <a:gd name="T54" fmla="*/ 25 w 91"/>
              <a:gd name="T55" fmla="*/ 29 h 118"/>
              <a:gd name="T56" fmla="*/ 29 w 91"/>
              <a:gd name="T57" fmla="*/ 33 h 118"/>
              <a:gd name="T58" fmla="*/ 14 w 91"/>
              <a:gd name="T59" fmla="*/ 112 h 118"/>
              <a:gd name="T60" fmla="*/ 78 w 91"/>
              <a:gd name="T61" fmla="*/ 112 h 118"/>
              <a:gd name="T62" fmla="*/ 74 w 91"/>
              <a:gd name="T63" fmla="*/ 118 h 118"/>
              <a:gd name="T64" fmla="*/ 17 w 91"/>
              <a:gd name="T65" fmla="*/ 118 h 118"/>
              <a:gd name="T66" fmla="*/ 14 w 91"/>
              <a:gd name="T67" fmla="*/ 112 h 118"/>
              <a:gd name="T68" fmla="*/ 81 w 91"/>
              <a:gd name="T69" fmla="*/ 65 h 118"/>
              <a:gd name="T70" fmla="*/ 88 w 91"/>
              <a:gd name="T71" fmla="*/ 92 h 118"/>
              <a:gd name="T72" fmla="*/ 79 w 91"/>
              <a:gd name="T73" fmla="*/ 108 h 118"/>
              <a:gd name="T74" fmla="*/ 76 w 91"/>
              <a:gd name="T75" fmla="*/ 108 h 118"/>
              <a:gd name="T76" fmla="*/ 76 w 91"/>
              <a:gd name="T77" fmla="*/ 75 h 118"/>
              <a:gd name="T78" fmla="*/ 72 w 91"/>
              <a:gd name="T79" fmla="*/ 71 h 118"/>
              <a:gd name="T80" fmla="*/ 48 w 91"/>
              <a:gd name="T81" fmla="*/ 71 h 118"/>
              <a:gd name="T82" fmla="*/ 56 w 91"/>
              <a:gd name="T83" fmla="*/ 52 h 118"/>
              <a:gd name="T84" fmla="*/ 59 w 91"/>
              <a:gd name="T85" fmla="*/ 50 h 118"/>
              <a:gd name="T86" fmla="*/ 75 w 91"/>
              <a:gd name="T87" fmla="*/ 54 h 118"/>
              <a:gd name="T88" fmla="*/ 76 w 91"/>
              <a:gd name="T89" fmla="*/ 54 h 118"/>
              <a:gd name="T90" fmla="*/ 76 w 91"/>
              <a:gd name="T91" fmla="*/ 55 h 118"/>
              <a:gd name="T92" fmla="*/ 81 w 91"/>
              <a:gd name="T93" fmla="*/ 6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1" h="118">
                <a:moveTo>
                  <a:pt x="16" y="108"/>
                </a:moveTo>
                <a:cubicBezTo>
                  <a:pt x="12" y="108"/>
                  <a:pt x="12" y="108"/>
                  <a:pt x="12" y="108"/>
                </a:cubicBezTo>
                <a:cubicBezTo>
                  <a:pt x="1" y="108"/>
                  <a:pt x="0" y="101"/>
                  <a:pt x="2" y="92"/>
                </a:cubicBezTo>
                <a:cubicBezTo>
                  <a:pt x="9" y="65"/>
                  <a:pt x="9" y="65"/>
                  <a:pt x="9" y="65"/>
                </a:cubicBezTo>
                <a:cubicBezTo>
                  <a:pt x="10" y="61"/>
                  <a:pt x="12" y="57"/>
                  <a:pt x="15" y="54"/>
                </a:cubicBezTo>
                <a:cubicBezTo>
                  <a:pt x="15" y="54"/>
                  <a:pt x="15" y="54"/>
                  <a:pt x="15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32" y="50"/>
                  <a:pt x="32" y="50"/>
                  <a:pt x="32" y="50"/>
                </a:cubicBezTo>
                <a:cubicBezTo>
                  <a:pt x="35" y="52"/>
                  <a:pt x="35" y="52"/>
                  <a:pt x="35" y="52"/>
                </a:cubicBezTo>
                <a:cubicBezTo>
                  <a:pt x="43" y="71"/>
                  <a:pt x="43" y="71"/>
                  <a:pt x="43" y="71"/>
                </a:cubicBezTo>
                <a:cubicBezTo>
                  <a:pt x="19" y="71"/>
                  <a:pt x="19" y="71"/>
                  <a:pt x="19" y="71"/>
                </a:cubicBezTo>
                <a:cubicBezTo>
                  <a:pt x="16" y="74"/>
                  <a:pt x="16" y="74"/>
                  <a:pt x="16" y="74"/>
                </a:cubicBezTo>
                <a:cubicBezTo>
                  <a:pt x="16" y="108"/>
                  <a:pt x="16" y="108"/>
                  <a:pt x="16" y="108"/>
                </a:cubicBezTo>
                <a:close/>
                <a:moveTo>
                  <a:pt x="21" y="76"/>
                </a:moveTo>
                <a:cubicBezTo>
                  <a:pt x="21" y="107"/>
                  <a:pt x="21" y="107"/>
                  <a:pt x="2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76"/>
                  <a:pt x="71" y="76"/>
                  <a:pt x="71" y="76"/>
                </a:cubicBezTo>
                <a:cubicBezTo>
                  <a:pt x="21" y="76"/>
                  <a:pt x="21" y="76"/>
                  <a:pt x="21" y="76"/>
                </a:cubicBezTo>
                <a:close/>
                <a:moveTo>
                  <a:pt x="29" y="33"/>
                </a:moveTo>
                <a:cubicBezTo>
                  <a:pt x="29" y="26"/>
                  <a:pt x="28" y="24"/>
                  <a:pt x="30" y="17"/>
                </a:cubicBezTo>
                <a:cubicBezTo>
                  <a:pt x="34" y="20"/>
                  <a:pt x="44" y="18"/>
                  <a:pt x="48" y="17"/>
                </a:cubicBezTo>
                <a:cubicBezTo>
                  <a:pt x="50" y="20"/>
                  <a:pt x="54" y="21"/>
                  <a:pt x="58" y="20"/>
                </a:cubicBezTo>
                <a:cubicBezTo>
                  <a:pt x="59" y="25"/>
                  <a:pt x="59" y="26"/>
                  <a:pt x="59" y="33"/>
                </a:cubicBezTo>
                <a:cubicBezTo>
                  <a:pt x="59" y="33"/>
                  <a:pt x="63" y="30"/>
                  <a:pt x="64" y="26"/>
                </a:cubicBezTo>
                <a:cubicBezTo>
                  <a:pt x="64" y="23"/>
                  <a:pt x="63" y="11"/>
                  <a:pt x="62" y="9"/>
                </a:cubicBezTo>
                <a:cubicBezTo>
                  <a:pt x="60" y="5"/>
                  <a:pt x="56" y="2"/>
                  <a:pt x="48" y="3"/>
                </a:cubicBezTo>
                <a:cubicBezTo>
                  <a:pt x="40" y="0"/>
                  <a:pt x="31" y="3"/>
                  <a:pt x="27" y="7"/>
                </a:cubicBezTo>
                <a:cubicBezTo>
                  <a:pt x="25" y="9"/>
                  <a:pt x="23" y="27"/>
                  <a:pt x="25" y="29"/>
                </a:cubicBezTo>
                <a:cubicBezTo>
                  <a:pt x="27" y="32"/>
                  <a:pt x="29" y="33"/>
                  <a:pt x="29" y="33"/>
                </a:cubicBezTo>
                <a:close/>
                <a:moveTo>
                  <a:pt x="14" y="112"/>
                </a:moveTo>
                <a:cubicBezTo>
                  <a:pt x="78" y="112"/>
                  <a:pt x="78" y="112"/>
                  <a:pt x="78" y="112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4" y="112"/>
                  <a:pt x="14" y="112"/>
                  <a:pt x="14" y="112"/>
                </a:cubicBezTo>
                <a:close/>
                <a:moveTo>
                  <a:pt x="81" y="65"/>
                </a:moveTo>
                <a:cubicBezTo>
                  <a:pt x="88" y="92"/>
                  <a:pt x="88" y="92"/>
                  <a:pt x="88" y="92"/>
                </a:cubicBezTo>
                <a:cubicBezTo>
                  <a:pt x="91" y="101"/>
                  <a:pt x="89" y="108"/>
                  <a:pt x="79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75"/>
                  <a:pt x="76" y="75"/>
                  <a:pt x="76" y="75"/>
                </a:cubicBezTo>
                <a:cubicBezTo>
                  <a:pt x="72" y="71"/>
                  <a:pt x="72" y="71"/>
                  <a:pt x="72" y="71"/>
                </a:cubicBezTo>
                <a:cubicBezTo>
                  <a:pt x="48" y="71"/>
                  <a:pt x="48" y="71"/>
                  <a:pt x="48" y="71"/>
                </a:cubicBezTo>
                <a:cubicBezTo>
                  <a:pt x="56" y="52"/>
                  <a:pt x="56" y="52"/>
                  <a:pt x="56" y="52"/>
                </a:cubicBezTo>
                <a:cubicBezTo>
                  <a:pt x="59" y="50"/>
                  <a:pt x="59" y="50"/>
                  <a:pt x="59" y="50"/>
                </a:cubicBezTo>
                <a:cubicBezTo>
                  <a:pt x="75" y="54"/>
                  <a:pt x="75" y="54"/>
                  <a:pt x="75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5"/>
                  <a:pt x="76" y="55"/>
                  <a:pt x="76" y="55"/>
                </a:cubicBezTo>
                <a:cubicBezTo>
                  <a:pt x="79" y="58"/>
                  <a:pt x="80" y="61"/>
                  <a:pt x="81" y="6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37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23" name="组合 10"/>
          <p:cNvGrpSpPr>
            <a:grpSpLocks/>
          </p:cNvGrpSpPr>
          <p:nvPr/>
        </p:nvGrpSpPr>
        <p:grpSpPr bwMode="auto">
          <a:xfrm>
            <a:off x="331789" y="222250"/>
            <a:ext cx="4606524" cy="584775"/>
            <a:chOff x="331599" y="222348"/>
            <a:chExt cx="3021112" cy="443875"/>
          </a:xfrm>
        </p:grpSpPr>
        <p:sp>
          <p:nvSpPr>
            <p:cNvPr id="12" name="矩形 11"/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4479" y="222348"/>
              <a:ext cx="2878232" cy="443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dirty="0">
                  <a:latin typeface="+mn-ea"/>
                  <a:ea typeface="+mn-ea"/>
                </a:rPr>
                <a:t> 电动汽车</a:t>
              </a:r>
              <a:r>
                <a:rPr lang="en-US" altLang="zh-CN" sz="3200" b="1" dirty="0">
                  <a:latin typeface="+mn-ea"/>
                  <a:ea typeface="+mn-ea"/>
                </a:rPr>
                <a:t>SOC</a:t>
              </a:r>
              <a:endParaRPr lang="zh-CN" altLang="en-US" sz="3200" b="1" dirty="0">
                <a:latin typeface="+mn-ea"/>
                <a:ea typeface="+mn-ea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16F57FD-9C90-4AAE-B198-48B3D7AED715}"/>
              </a:ext>
            </a:extLst>
          </p:cNvPr>
          <p:cNvGrpSpPr/>
          <p:nvPr/>
        </p:nvGrpSpPr>
        <p:grpSpPr>
          <a:xfrm>
            <a:off x="4938313" y="1055830"/>
            <a:ext cx="7125662" cy="5153293"/>
            <a:chOff x="2638445" y="741133"/>
            <a:chExt cx="7125662" cy="5153293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3953276-CD88-4FCA-ABFA-F83811D393DD}"/>
                </a:ext>
              </a:extLst>
            </p:cNvPr>
            <p:cNvGrpSpPr/>
            <p:nvPr/>
          </p:nvGrpSpPr>
          <p:grpSpPr>
            <a:xfrm>
              <a:off x="2648606" y="3550452"/>
              <a:ext cx="7115501" cy="2343974"/>
              <a:chOff x="291318" y="1457324"/>
              <a:chExt cx="11548968" cy="3955280"/>
            </a:xfrm>
          </p:grpSpPr>
          <p:cxnSp>
            <p:nvCxnSpPr>
              <p:cNvPr id="2" name="肘形连接符 1"/>
              <p:cNvCxnSpPr>
                <a:stCxn id="13333" idx="2"/>
                <a:endCxn id="13326" idx="0"/>
              </p:cNvCxnSpPr>
              <p:nvPr/>
            </p:nvCxnSpPr>
            <p:spPr>
              <a:xfrm rot="5400000">
                <a:off x="2182562" y="2599248"/>
                <a:ext cx="1671251" cy="1894782"/>
              </a:xfrm>
              <a:prstGeom prst="bentConnector3">
                <a:avLst>
                  <a:gd name="adj1" fmla="val 5000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肘形连接符 2"/>
              <p:cNvCxnSpPr>
                <a:stCxn id="13334" idx="2"/>
                <a:endCxn id="13328" idx="0"/>
              </p:cNvCxnSpPr>
              <p:nvPr/>
            </p:nvCxnSpPr>
            <p:spPr>
              <a:xfrm rot="5400000">
                <a:off x="4214943" y="3376990"/>
                <a:ext cx="1703278" cy="3713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肘形连接符 3"/>
              <p:cNvCxnSpPr>
                <a:cxnSpLocks/>
                <a:stCxn id="13335" idx="2"/>
                <a:endCxn id="20" idx="0"/>
              </p:cNvCxnSpPr>
              <p:nvPr/>
            </p:nvCxnSpPr>
            <p:spPr>
              <a:xfrm rot="16200000" flipH="1">
                <a:off x="6170436" y="3078696"/>
                <a:ext cx="1718112" cy="98274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肘形连接符 4"/>
              <p:cNvCxnSpPr>
                <a:stCxn id="13336" idx="2"/>
                <a:endCxn id="22" idx="0"/>
              </p:cNvCxnSpPr>
              <p:nvPr/>
            </p:nvCxnSpPr>
            <p:spPr>
              <a:xfrm rot="16200000" flipH="1">
                <a:off x="7982840" y="2582328"/>
                <a:ext cx="1718112" cy="19754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任意多边形 5"/>
              <p:cNvSpPr/>
              <p:nvPr/>
            </p:nvSpPr>
            <p:spPr>
              <a:xfrm>
                <a:off x="291318" y="1457324"/>
                <a:ext cx="11548968" cy="1343025"/>
              </a:xfrm>
              <a:custGeom>
                <a:avLst/>
                <a:gdLst>
                  <a:gd name="connsiteX0" fmla="*/ 0 w 12182475"/>
                  <a:gd name="connsiteY0" fmla="*/ 1000125 h 3009900"/>
                  <a:gd name="connsiteX1" fmla="*/ 2228850 w 12182475"/>
                  <a:gd name="connsiteY1" fmla="*/ 1000125 h 3009900"/>
                  <a:gd name="connsiteX2" fmla="*/ 2343150 w 12182475"/>
                  <a:gd name="connsiteY2" fmla="*/ 504825 h 3009900"/>
                  <a:gd name="connsiteX3" fmla="*/ 2343150 w 12182475"/>
                  <a:gd name="connsiteY3" fmla="*/ 1333500 h 3009900"/>
                  <a:gd name="connsiteX4" fmla="*/ 2438400 w 12182475"/>
                  <a:gd name="connsiteY4" fmla="*/ 600075 h 3009900"/>
                  <a:gd name="connsiteX5" fmla="*/ 2495550 w 12182475"/>
                  <a:gd name="connsiteY5" fmla="*/ 1323975 h 3009900"/>
                  <a:gd name="connsiteX6" fmla="*/ 2628900 w 12182475"/>
                  <a:gd name="connsiteY6" fmla="*/ 171450 h 3009900"/>
                  <a:gd name="connsiteX7" fmla="*/ 2724150 w 12182475"/>
                  <a:gd name="connsiteY7" fmla="*/ 1647825 h 3009900"/>
                  <a:gd name="connsiteX8" fmla="*/ 2781300 w 12182475"/>
                  <a:gd name="connsiteY8" fmla="*/ 561975 h 3009900"/>
                  <a:gd name="connsiteX9" fmla="*/ 2876550 w 12182475"/>
                  <a:gd name="connsiteY9" fmla="*/ 1143000 h 3009900"/>
                  <a:gd name="connsiteX10" fmla="*/ 2943225 w 12182475"/>
                  <a:gd name="connsiteY10" fmla="*/ 800100 h 3009900"/>
                  <a:gd name="connsiteX11" fmla="*/ 2981325 w 12182475"/>
                  <a:gd name="connsiteY11" fmla="*/ 1000125 h 3009900"/>
                  <a:gd name="connsiteX12" fmla="*/ 8963025 w 12182475"/>
                  <a:gd name="connsiteY12" fmla="*/ 1000125 h 3009900"/>
                  <a:gd name="connsiteX13" fmla="*/ 9048750 w 12182475"/>
                  <a:gd name="connsiteY13" fmla="*/ 600075 h 3009900"/>
                  <a:gd name="connsiteX14" fmla="*/ 9077325 w 12182475"/>
                  <a:gd name="connsiteY14" fmla="*/ 1228725 h 3009900"/>
                  <a:gd name="connsiteX15" fmla="*/ 9182100 w 12182475"/>
                  <a:gd name="connsiteY15" fmla="*/ 428625 h 3009900"/>
                  <a:gd name="connsiteX16" fmla="*/ 9258300 w 12182475"/>
                  <a:gd name="connsiteY16" fmla="*/ 1343025 h 3009900"/>
                  <a:gd name="connsiteX17" fmla="*/ 9353550 w 12182475"/>
                  <a:gd name="connsiteY17" fmla="*/ 762000 h 3009900"/>
                  <a:gd name="connsiteX18" fmla="*/ 9372600 w 12182475"/>
                  <a:gd name="connsiteY18" fmla="*/ 1162050 h 3009900"/>
                  <a:gd name="connsiteX19" fmla="*/ 9448800 w 12182475"/>
                  <a:gd name="connsiteY19" fmla="*/ 0 h 3009900"/>
                  <a:gd name="connsiteX20" fmla="*/ 9544050 w 12182475"/>
                  <a:gd name="connsiteY20" fmla="*/ 1600200 h 3009900"/>
                  <a:gd name="connsiteX21" fmla="*/ 9715500 w 12182475"/>
                  <a:gd name="connsiteY21" fmla="*/ 657225 h 3009900"/>
                  <a:gd name="connsiteX22" fmla="*/ 9782175 w 12182475"/>
                  <a:gd name="connsiteY22" fmla="*/ 1228725 h 3009900"/>
                  <a:gd name="connsiteX23" fmla="*/ 9915525 w 12182475"/>
                  <a:gd name="connsiteY23" fmla="*/ 695325 h 3009900"/>
                  <a:gd name="connsiteX24" fmla="*/ 9953625 w 12182475"/>
                  <a:gd name="connsiteY24" fmla="*/ 1152525 h 3009900"/>
                  <a:gd name="connsiteX25" fmla="*/ 10048875 w 12182475"/>
                  <a:gd name="connsiteY25" fmla="*/ 981075 h 3009900"/>
                  <a:gd name="connsiteX26" fmla="*/ 12182475 w 12182475"/>
                  <a:gd name="connsiteY26" fmla="*/ 981075 h 3009900"/>
                  <a:gd name="connsiteX27" fmla="*/ 7772400 w 12182475"/>
                  <a:gd name="connsiteY27" fmla="*/ 3009900 h 3009900"/>
                  <a:gd name="connsiteX28" fmla="*/ 3305175 w 12182475"/>
                  <a:gd name="connsiteY28" fmla="*/ 2847975 h 3009900"/>
                  <a:gd name="connsiteX0" fmla="*/ 0 w 12182475"/>
                  <a:gd name="connsiteY0" fmla="*/ 1000125 h 2847975"/>
                  <a:gd name="connsiteX1" fmla="*/ 2228850 w 12182475"/>
                  <a:gd name="connsiteY1" fmla="*/ 1000125 h 2847975"/>
                  <a:gd name="connsiteX2" fmla="*/ 2343150 w 12182475"/>
                  <a:gd name="connsiteY2" fmla="*/ 504825 h 2847975"/>
                  <a:gd name="connsiteX3" fmla="*/ 2343150 w 12182475"/>
                  <a:gd name="connsiteY3" fmla="*/ 1333500 h 2847975"/>
                  <a:gd name="connsiteX4" fmla="*/ 2438400 w 12182475"/>
                  <a:gd name="connsiteY4" fmla="*/ 600075 h 2847975"/>
                  <a:gd name="connsiteX5" fmla="*/ 2495550 w 12182475"/>
                  <a:gd name="connsiteY5" fmla="*/ 1323975 h 2847975"/>
                  <a:gd name="connsiteX6" fmla="*/ 2628900 w 12182475"/>
                  <a:gd name="connsiteY6" fmla="*/ 171450 h 2847975"/>
                  <a:gd name="connsiteX7" fmla="*/ 2724150 w 12182475"/>
                  <a:gd name="connsiteY7" fmla="*/ 1647825 h 2847975"/>
                  <a:gd name="connsiteX8" fmla="*/ 2781300 w 12182475"/>
                  <a:gd name="connsiteY8" fmla="*/ 561975 h 2847975"/>
                  <a:gd name="connsiteX9" fmla="*/ 2876550 w 12182475"/>
                  <a:gd name="connsiteY9" fmla="*/ 1143000 h 2847975"/>
                  <a:gd name="connsiteX10" fmla="*/ 2943225 w 12182475"/>
                  <a:gd name="connsiteY10" fmla="*/ 800100 h 2847975"/>
                  <a:gd name="connsiteX11" fmla="*/ 2981325 w 12182475"/>
                  <a:gd name="connsiteY11" fmla="*/ 1000125 h 2847975"/>
                  <a:gd name="connsiteX12" fmla="*/ 8963025 w 12182475"/>
                  <a:gd name="connsiteY12" fmla="*/ 1000125 h 2847975"/>
                  <a:gd name="connsiteX13" fmla="*/ 9048750 w 12182475"/>
                  <a:gd name="connsiteY13" fmla="*/ 600075 h 2847975"/>
                  <a:gd name="connsiteX14" fmla="*/ 9077325 w 12182475"/>
                  <a:gd name="connsiteY14" fmla="*/ 1228725 h 2847975"/>
                  <a:gd name="connsiteX15" fmla="*/ 9182100 w 12182475"/>
                  <a:gd name="connsiteY15" fmla="*/ 428625 h 2847975"/>
                  <a:gd name="connsiteX16" fmla="*/ 9258300 w 12182475"/>
                  <a:gd name="connsiteY16" fmla="*/ 1343025 h 2847975"/>
                  <a:gd name="connsiteX17" fmla="*/ 9353550 w 12182475"/>
                  <a:gd name="connsiteY17" fmla="*/ 762000 h 2847975"/>
                  <a:gd name="connsiteX18" fmla="*/ 9372600 w 12182475"/>
                  <a:gd name="connsiteY18" fmla="*/ 1162050 h 2847975"/>
                  <a:gd name="connsiteX19" fmla="*/ 9448800 w 12182475"/>
                  <a:gd name="connsiteY19" fmla="*/ 0 h 2847975"/>
                  <a:gd name="connsiteX20" fmla="*/ 9544050 w 12182475"/>
                  <a:gd name="connsiteY20" fmla="*/ 1600200 h 2847975"/>
                  <a:gd name="connsiteX21" fmla="*/ 9715500 w 12182475"/>
                  <a:gd name="connsiteY21" fmla="*/ 657225 h 2847975"/>
                  <a:gd name="connsiteX22" fmla="*/ 9782175 w 12182475"/>
                  <a:gd name="connsiteY22" fmla="*/ 1228725 h 2847975"/>
                  <a:gd name="connsiteX23" fmla="*/ 9915525 w 12182475"/>
                  <a:gd name="connsiteY23" fmla="*/ 695325 h 2847975"/>
                  <a:gd name="connsiteX24" fmla="*/ 9953625 w 12182475"/>
                  <a:gd name="connsiteY24" fmla="*/ 1152525 h 2847975"/>
                  <a:gd name="connsiteX25" fmla="*/ 10048875 w 12182475"/>
                  <a:gd name="connsiteY25" fmla="*/ 981075 h 2847975"/>
                  <a:gd name="connsiteX26" fmla="*/ 12182475 w 12182475"/>
                  <a:gd name="connsiteY26" fmla="*/ 981075 h 2847975"/>
                  <a:gd name="connsiteX27" fmla="*/ 3305175 w 12182475"/>
                  <a:gd name="connsiteY27" fmla="*/ 2847975 h 2847975"/>
                  <a:gd name="connsiteX0" fmla="*/ 0 w 12182475"/>
                  <a:gd name="connsiteY0" fmla="*/ 1000125 h 1647825"/>
                  <a:gd name="connsiteX1" fmla="*/ 2228850 w 12182475"/>
                  <a:gd name="connsiteY1" fmla="*/ 1000125 h 1647825"/>
                  <a:gd name="connsiteX2" fmla="*/ 2343150 w 12182475"/>
                  <a:gd name="connsiteY2" fmla="*/ 504825 h 1647825"/>
                  <a:gd name="connsiteX3" fmla="*/ 2343150 w 12182475"/>
                  <a:gd name="connsiteY3" fmla="*/ 1333500 h 1647825"/>
                  <a:gd name="connsiteX4" fmla="*/ 2438400 w 12182475"/>
                  <a:gd name="connsiteY4" fmla="*/ 600075 h 1647825"/>
                  <a:gd name="connsiteX5" fmla="*/ 2495550 w 12182475"/>
                  <a:gd name="connsiteY5" fmla="*/ 1323975 h 1647825"/>
                  <a:gd name="connsiteX6" fmla="*/ 2628900 w 12182475"/>
                  <a:gd name="connsiteY6" fmla="*/ 171450 h 1647825"/>
                  <a:gd name="connsiteX7" fmla="*/ 2724150 w 12182475"/>
                  <a:gd name="connsiteY7" fmla="*/ 1647825 h 1647825"/>
                  <a:gd name="connsiteX8" fmla="*/ 2781300 w 12182475"/>
                  <a:gd name="connsiteY8" fmla="*/ 561975 h 1647825"/>
                  <a:gd name="connsiteX9" fmla="*/ 2876550 w 12182475"/>
                  <a:gd name="connsiteY9" fmla="*/ 1143000 h 1647825"/>
                  <a:gd name="connsiteX10" fmla="*/ 2943225 w 12182475"/>
                  <a:gd name="connsiteY10" fmla="*/ 800100 h 1647825"/>
                  <a:gd name="connsiteX11" fmla="*/ 2981325 w 12182475"/>
                  <a:gd name="connsiteY11" fmla="*/ 1000125 h 1647825"/>
                  <a:gd name="connsiteX12" fmla="*/ 8963025 w 12182475"/>
                  <a:gd name="connsiteY12" fmla="*/ 1000125 h 1647825"/>
                  <a:gd name="connsiteX13" fmla="*/ 9048750 w 12182475"/>
                  <a:gd name="connsiteY13" fmla="*/ 600075 h 1647825"/>
                  <a:gd name="connsiteX14" fmla="*/ 9077325 w 12182475"/>
                  <a:gd name="connsiteY14" fmla="*/ 1228725 h 1647825"/>
                  <a:gd name="connsiteX15" fmla="*/ 9182100 w 12182475"/>
                  <a:gd name="connsiteY15" fmla="*/ 428625 h 1647825"/>
                  <a:gd name="connsiteX16" fmla="*/ 9258300 w 12182475"/>
                  <a:gd name="connsiteY16" fmla="*/ 1343025 h 1647825"/>
                  <a:gd name="connsiteX17" fmla="*/ 9353550 w 12182475"/>
                  <a:gd name="connsiteY17" fmla="*/ 762000 h 1647825"/>
                  <a:gd name="connsiteX18" fmla="*/ 9372600 w 12182475"/>
                  <a:gd name="connsiteY18" fmla="*/ 1162050 h 1647825"/>
                  <a:gd name="connsiteX19" fmla="*/ 9448800 w 12182475"/>
                  <a:gd name="connsiteY19" fmla="*/ 0 h 1647825"/>
                  <a:gd name="connsiteX20" fmla="*/ 9544050 w 12182475"/>
                  <a:gd name="connsiteY20" fmla="*/ 1600200 h 1647825"/>
                  <a:gd name="connsiteX21" fmla="*/ 9715500 w 12182475"/>
                  <a:gd name="connsiteY21" fmla="*/ 657225 h 1647825"/>
                  <a:gd name="connsiteX22" fmla="*/ 9782175 w 12182475"/>
                  <a:gd name="connsiteY22" fmla="*/ 1228725 h 1647825"/>
                  <a:gd name="connsiteX23" fmla="*/ 9915525 w 12182475"/>
                  <a:gd name="connsiteY23" fmla="*/ 695325 h 1647825"/>
                  <a:gd name="connsiteX24" fmla="*/ 9953625 w 12182475"/>
                  <a:gd name="connsiteY24" fmla="*/ 1152525 h 1647825"/>
                  <a:gd name="connsiteX25" fmla="*/ 10048875 w 12182475"/>
                  <a:gd name="connsiteY25" fmla="*/ 981075 h 1647825"/>
                  <a:gd name="connsiteX26" fmla="*/ 12182475 w 12182475"/>
                  <a:gd name="connsiteY26" fmla="*/ 981075 h 1647825"/>
                  <a:gd name="connsiteX0" fmla="*/ 0 w 12182475"/>
                  <a:gd name="connsiteY0" fmla="*/ 1000125 h 1647825"/>
                  <a:gd name="connsiteX1" fmla="*/ 2228850 w 12182475"/>
                  <a:gd name="connsiteY1" fmla="*/ 1000125 h 1647825"/>
                  <a:gd name="connsiteX2" fmla="*/ 2343150 w 12182475"/>
                  <a:gd name="connsiteY2" fmla="*/ 504825 h 1647825"/>
                  <a:gd name="connsiteX3" fmla="*/ 2343150 w 12182475"/>
                  <a:gd name="connsiteY3" fmla="*/ 1333500 h 1647825"/>
                  <a:gd name="connsiteX4" fmla="*/ 2438400 w 12182475"/>
                  <a:gd name="connsiteY4" fmla="*/ 600075 h 1647825"/>
                  <a:gd name="connsiteX5" fmla="*/ 2495550 w 12182475"/>
                  <a:gd name="connsiteY5" fmla="*/ 1323975 h 1647825"/>
                  <a:gd name="connsiteX6" fmla="*/ 2628900 w 12182475"/>
                  <a:gd name="connsiteY6" fmla="*/ 171450 h 1647825"/>
                  <a:gd name="connsiteX7" fmla="*/ 2724150 w 12182475"/>
                  <a:gd name="connsiteY7" fmla="*/ 1647825 h 1647825"/>
                  <a:gd name="connsiteX8" fmla="*/ 2781300 w 12182475"/>
                  <a:gd name="connsiteY8" fmla="*/ 561975 h 1647825"/>
                  <a:gd name="connsiteX9" fmla="*/ 2876550 w 12182475"/>
                  <a:gd name="connsiteY9" fmla="*/ 1143000 h 1647825"/>
                  <a:gd name="connsiteX10" fmla="*/ 2943225 w 12182475"/>
                  <a:gd name="connsiteY10" fmla="*/ 800100 h 1647825"/>
                  <a:gd name="connsiteX11" fmla="*/ 2981325 w 12182475"/>
                  <a:gd name="connsiteY11" fmla="*/ 1000125 h 1647825"/>
                  <a:gd name="connsiteX12" fmla="*/ 8963025 w 12182475"/>
                  <a:gd name="connsiteY12" fmla="*/ 1000125 h 1647825"/>
                  <a:gd name="connsiteX13" fmla="*/ 9048750 w 12182475"/>
                  <a:gd name="connsiteY13" fmla="*/ 600075 h 1647825"/>
                  <a:gd name="connsiteX14" fmla="*/ 9077325 w 12182475"/>
                  <a:gd name="connsiteY14" fmla="*/ 1228725 h 1647825"/>
                  <a:gd name="connsiteX15" fmla="*/ 9182100 w 12182475"/>
                  <a:gd name="connsiteY15" fmla="*/ 428625 h 1647825"/>
                  <a:gd name="connsiteX16" fmla="*/ 9258300 w 12182475"/>
                  <a:gd name="connsiteY16" fmla="*/ 1343025 h 1647825"/>
                  <a:gd name="connsiteX17" fmla="*/ 9353550 w 12182475"/>
                  <a:gd name="connsiteY17" fmla="*/ 762000 h 1647825"/>
                  <a:gd name="connsiteX18" fmla="*/ 9372600 w 12182475"/>
                  <a:gd name="connsiteY18" fmla="*/ 1162050 h 1647825"/>
                  <a:gd name="connsiteX19" fmla="*/ 9448800 w 12182475"/>
                  <a:gd name="connsiteY19" fmla="*/ 0 h 1647825"/>
                  <a:gd name="connsiteX20" fmla="*/ 9544050 w 12182475"/>
                  <a:gd name="connsiteY20" fmla="*/ 1600200 h 1647825"/>
                  <a:gd name="connsiteX21" fmla="*/ 9715500 w 12182475"/>
                  <a:gd name="connsiteY21" fmla="*/ 657225 h 1647825"/>
                  <a:gd name="connsiteX22" fmla="*/ 9782175 w 12182475"/>
                  <a:gd name="connsiteY22" fmla="*/ 1228725 h 1647825"/>
                  <a:gd name="connsiteX23" fmla="*/ 9953625 w 12182475"/>
                  <a:gd name="connsiteY23" fmla="*/ 1152525 h 1647825"/>
                  <a:gd name="connsiteX24" fmla="*/ 10048875 w 12182475"/>
                  <a:gd name="connsiteY24" fmla="*/ 981075 h 1647825"/>
                  <a:gd name="connsiteX25" fmla="*/ 12182475 w 12182475"/>
                  <a:gd name="connsiteY25" fmla="*/ 981075 h 1647825"/>
                  <a:gd name="connsiteX0" fmla="*/ 0 w 12182475"/>
                  <a:gd name="connsiteY0" fmla="*/ 1000125 h 1647825"/>
                  <a:gd name="connsiteX1" fmla="*/ 2228850 w 12182475"/>
                  <a:gd name="connsiteY1" fmla="*/ 1000125 h 1647825"/>
                  <a:gd name="connsiteX2" fmla="*/ 2343150 w 12182475"/>
                  <a:gd name="connsiteY2" fmla="*/ 504825 h 1647825"/>
                  <a:gd name="connsiteX3" fmla="*/ 2343150 w 12182475"/>
                  <a:gd name="connsiteY3" fmla="*/ 1333500 h 1647825"/>
                  <a:gd name="connsiteX4" fmla="*/ 2438400 w 12182475"/>
                  <a:gd name="connsiteY4" fmla="*/ 600075 h 1647825"/>
                  <a:gd name="connsiteX5" fmla="*/ 2495550 w 12182475"/>
                  <a:gd name="connsiteY5" fmla="*/ 1323975 h 1647825"/>
                  <a:gd name="connsiteX6" fmla="*/ 2628900 w 12182475"/>
                  <a:gd name="connsiteY6" fmla="*/ 171450 h 1647825"/>
                  <a:gd name="connsiteX7" fmla="*/ 2724150 w 12182475"/>
                  <a:gd name="connsiteY7" fmla="*/ 1647825 h 1647825"/>
                  <a:gd name="connsiteX8" fmla="*/ 2781300 w 12182475"/>
                  <a:gd name="connsiteY8" fmla="*/ 561975 h 1647825"/>
                  <a:gd name="connsiteX9" fmla="*/ 2876550 w 12182475"/>
                  <a:gd name="connsiteY9" fmla="*/ 1143000 h 1647825"/>
                  <a:gd name="connsiteX10" fmla="*/ 2943225 w 12182475"/>
                  <a:gd name="connsiteY10" fmla="*/ 800100 h 1647825"/>
                  <a:gd name="connsiteX11" fmla="*/ 2981325 w 12182475"/>
                  <a:gd name="connsiteY11" fmla="*/ 1000125 h 1647825"/>
                  <a:gd name="connsiteX12" fmla="*/ 8963025 w 12182475"/>
                  <a:gd name="connsiteY12" fmla="*/ 1000125 h 1647825"/>
                  <a:gd name="connsiteX13" fmla="*/ 9048750 w 12182475"/>
                  <a:gd name="connsiteY13" fmla="*/ 600075 h 1647825"/>
                  <a:gd name="connsiteX14" fmla="*/ 9077325 w 12182475"/>
                  <a:gd name="connsiteY14" fmla="*/ 1228725 h 1647825"/>
                  <a:gd name="connsiteX15" fmla="*/ 9182100 w 12182475"/>
                  <a:gd name="connsiteY15" fmla="*/ 428625 h 1647825"/>
                  <a:gd name="connsiteX16" fmla="*/ 9258300 w 12182475"/>
                  <a:gd name="connsiteY16" fmla="*/ 1343025 h 1647825"/>
                  <a:gd name="connsiteX17" fmla="*/ 9353550 w 12182475"/>
                  <a:gd name="connsiteY17" fmla="*/ 762000 h 1647825"/>
                  <a:gd name="connsiteX18" fmla="*/ 9372600 w 12182475"/>
                  <a:gd name="connsiteY18" fmla="*/ 1162050 h 1647825"/>
                  <a:gd name="connsiteX19" fmla="*/ 9448800 w 12182475"/>
                  <a:gd name="connsiteY19" fmla="*/ 0 h 1647825"/>
                  <a:gd name="connsiteX20" fmla="*/ 9544050 w 12182475"/>
                  <a:gd name="connsiteY20" fmla="*/ 1600200 h 1647825"/>
                  <a:gd name="connsiteX21" fmla="*/ 9715500 w 12182475"/>
                  <a:gd name="connsiteY21" fmla="*/ 657225 h 1647825"/>
                  <a:gd name="connsiteX22" fmla="*/ 9953625 w 12182475"/>
                  <a:gd name="connsiteY22" fmla="*/ 1152525 h 1647825"/>
                  <a:gd name="connsiteX23" fmla="*/ 10048875 w 12182475"/>
                  <a:gd name="connsiteY23" fmla="*/ 981075 h 1647825"/>
                  <a:gd name="connsiteX24" fmla="*/ 12182475 w 12182475"/>
                  <a:gd name="connsiteY24" fmla="*/ 981075 h 1647825"/>
                  <a:gd name="connsiteX0" fmla="*/ 0 w 12182475"/>
                  <a:gd name="connsiteY0" fmla="*/ 1000125 h 1647825"/>
                  <a:gd name="connsiteX1" fmla="*/ 2228850 w 12182475"/>
                  <a:gd name="connsiteY1" fmla="*/ 1000125 h 1647825"/>
                  <a:gd name="connsiteX2" fmla="*/ 2343150 w 12182475"/>
                  <a:gd name="connsiteY2" fmla="*/ 504825 h 1647825"/>
                  <a:gd name="connsiteX3" fmla="*/ 2343150 w 12182475"/>
                  <a:gd name="connsiteY3" fmla="*/ 1333500 h 1647825"/>
                  <a:gd name="connsiteX4" fmla="*/ 2438400 w 12182475"/>
                  <a:gd name="connsiteY4" fmla="*/ 600075 h 1647825"/>
                  <a:gd name="connsiteX5" fmla="*/ 2495550 w 12182475"/>
                  <a:gd name="connsiteY5" fmla="*/ 1323975 h 1647825"/>
                  <a:gd name="connsiteX6" fmla="*/ 2628900 w 12182475"/>
                  <a:gd name="connsiteY6" fmla="*/ 171450 h 1647825"/>
                  <a:gd name="connsiteX7" fmla="*/ 2724150 w 12182475"/>
                  <a:gd name="connsiteY7" fmla="*/ 1647825 h 1647825"/>
                  <a:gd name="connsiteX8" fmla="*/ 2781300 w 12182475"/>
                  <a:gd name="connsiteY8" fmla="*/ 561975 h 1647825"/>
                  <a:gd name="connsiteX9" fmla="*/ 2876550 w 12182475"/>
                  <a:gd name="connsiteY9" fmla="*/ 1143000 h 1647825"/>
                  <a:gd name="connsiteX10" fmla="*/ 2943225 w 12182475"/>
                  <a:gd name="connsiteY10" fmla="*/ 800100 h 1647825"/>
                  <a:gd name="connsiteX11" fmla="*/ 2981325 w 12182475"/>
                  <a:gd name="connsiteY11" fmla="*/ 1000125 h 1647825"/>
                  <a:gd name="connsiteX12" fmla="*/ 8963025 w 12182475"/>
                  <a:gd name="connsiteY12" fmla="*/ 1000125 h 1647825"/>
                  <a:gd name="connsiteX13" fmla="*/ 9048750 w 12182475"/>
                  <a:gd name="connsiteY13" fmla="*/ 600075 h 1647825"/>
                  <a:gd name="connsiteX14" fmla="*/ 9077325 w 12182475"/>
                  <a:gd name="connsiteY14" fmla="*/ 1228725 h 1647825"/>
                  <a:gd name="connsiteX15" fmla="*/ 9182100 w 12182475"/>
                  <a:gd name="connsiteY15" fmla="*/ 428625 h 1647825"/>
                  <a:gd name="connsiteX16" fmla="*/ 9258300 w 12182475"/>
                  <a:gd name="connsiteY16" fmla="*/ 1343025 h 1647825"/>
                  <a:gd name="connsiteX17" fmla="*/ 9372600 w 12182475"/>
                  <a:gd name="connsiteY17" fmla="*/ 1162050 h 1647825"/>
                  <a:gd name="connsiteX18" fmla="*/ 9448800 w 12182475"/>
                  <a:gd name="connsiteY18" fmla="*/ 0 h 1647825"/>
                  <a:gd name="connsiteX19" fmla="*/ 9544050 w 12182475"/>
                  <a:gd name="connsiteY19" fmla="*/ 1600200 h 1647825"/>
                  <a:gd name="connsiteX20" fmla="*/ 9715500 w 12182475"/>
                  <a:gd name="connsiteY20" fmla="*/ 657225 h 1647825"/>
                  <a:gd name="connsiteX21" fmla="*/ 9953625 w 12182475"/>
                  <a:gd name="connsiteY21" fmla="*/ 1152525 h 1647825"/>
                  <a:gd name="connsiteX22" fmla="*/ 10048875 w 12182475"/>
                  <a:gd name="connsiteY22" fmla="*/ 981075 h 1647825"/>
                  <a:gd name="connsiteX23" fmla="*/ 12182475 w 12182475"/>
                  <a:gd name="connsiteY23" fmla="*/ 981075 h 1647825"/>
                  <a:gd name="connsiteX0" fmla="*/ 0 w 12182475"/>
                  <a:gd name="connsiteY0" fmla="*/ 1000125 h 1647825"/>
                  <a:gd name="connsiteX1" fmla="*/ 2228850 w 12182475"/>
                  <a:gd name="connsiteY1" fmla="*/ 1000125 h 1647825"/>
                  <a:gd name="connsiteX2" fmla="*/ 2343150 w 12182475"/>
                  <a:gd name="connsiteY2" fmla="*/ 504825 h 1647825"/>
                  <a:gd name="connsiteX3" fmla="*/ 2343150 w 12182475"/>
                  <a:gd name="connsiteY3" fmla="*/ 1333500 h 1647825"/>
                  <a:gd name="connsiteX4" fmla="*/ 2438400 w 12182475"/>
                  <a:gd name="connsiteY4" fmla="*/ 600075 h 1647825"/>
                  <a:gd name="connsiteX5" fmla="*/ 2495550 w 12182475"/>
                  <a:gd name="connsiteY5" fmla="*/ 1323975 h 1647825"/>
                  <a:gd name="connsiteX6" fmla="*/ 2628900 w 12182475"/>
                  <a:gd name="connsiteY6" fmla="*/ 171450 h 1647825"/>
                  <a:gd name="connsiteX7" fmla="*/ 2724150 w 12182475"/>
                  <a:gd name="connsiteY7" fmla="*/ 1647825 h 1647825"/>
                  <a:gd name="connsiteX8" fmla="*/ 2781300 w 12182475"/>
                  <a:gd name="connsiteY8" fmla="*/ 561975 h 1647825"/>
                  <a:gd name="connsiteX9" fmla="*/ 2876550 w 12182475"/>
                  <a:gd name="connsiteY9" fmla="*/ 1143000 h 1647825"/>
                  <a:gd name="connsiteX10" fmla="*/ 2943225 w 12182475"/>
                  <a:gd name="connsiteY10" fmla="*/ 800100 h 1647825"/>
                  <a:gd name="connsiteX11" fmla="*/ 2981325 w 12182475"/>
                  <a:gd name="connsiteY11" fmla="*/ 1000125 h 1647825"/>
                  <a:gd name="connsiteX12" fmla="*/ 8963025 w 12182475"/>
                  <a:gd name="connsiteY12" fmla="*/ 1000125 h 1647825"/>
                  <a:gd name="connsiteX13" fmla="*/ 9048750 w 12182475"/>
                  <a:gd name="connsiteY13" fmla="*/ 600075 h 1647825"/>
                  <a:gd name="connsiteX14" fmla="*/ 9077325 w 12182475"/>
                  <a:gd name="connsiteY14" fmla="*/ 1228725 h 1647825"/>
                  <a:gd name="connsiteX15" fmla="*/ 9182100 w 12182475"/>
                  <a:gd name="connsiteY15" fmla="*/ 428625 h 1647825"/>
                  <a:gd name="connsiteX16" fmla="*/ 9258300 w 12182475"/>
                  <a:gd name="connsiteY16" fmla="*/ 1343025 h 1647825"/>
                  <a:gd name="connsiteX17" fmla="*/ 9448800 w 12182475"/>
                  <a:gd name="connsiteY17" fmla="*/ 0 h 1647825"/>
                  <a:gd name="connsiteX18" fmla="*/ 9544050 w 12182475"/>
                  <a:gd name="connsiteY18" fmla="*/ 1600200 h 1647825"/>
                  <a:gd name="connsiteX19" fmla="*/ 9715500 w 12182475"/>
                  <a:gd name="connsiteY19" fmla="*/ 657225 h 1647825"/>
                  <a:gd name="connsiteX20" fmla="*/ 9953625 w 12182475"/>
                  <a:gd name="connsiteY20" fmla="*/ 1152525 h 1647825"/>
                  <a:gd name="connsiteX21" fmla="*/ 10048875 w 12182475"/>
                  <a:gd name="connsiteY21" fmla="*/ 981075 h 1647825"/>
                  <a:gd name="connsiteX22" fmla="*/ 12182475 w 12182475"/>
                  <a:gd name="connsiteY22" fmla="*/ 981075 h 1647825"/>
                  <a:gd name="connsiteX0" fmla="*/ 0 w 12182475"/>
                  <a:gd name="connsiteY0" fmla="*/ 1000125 h 1647825"/>
                  <a:gd name="connsiteX1" fmla="*/ 2228850 w 12182475"/>
                  <a:gd name="connsiteY1" fmla="*/ 1000125 h 1647825"/>
                  <a:gd name="connsiteX2" fmla="*/ 2343150 w 12182475"/>
                  <a:gd name="connsiteY2" fmla="*/ 504825 h 1647825"/>
                  <a:gd name="connsiteX3" fmla="*/ 2343150 w 12182475"/>
                  <a:gd name="connsiteY3" fmla="*/ 1333500 h 1647825"/>
                  <a:gd name="connsiteX4" fmla="*/ 2495550 w 12182475"/>
                  <a:gd name="connsiteY4" fmla="*/ 1323975 h 1647825"/>
                  <a:gd name="connsiteX5" fmla="*/ 2628900 w 12182475"/>
                  <a:gd name="connsiteY5" fmla="*/ 171450 h 1647825"/>
                  <a:gd name="connsiteX6" fmla="*/ 2724150 w 12182475"/>
                  <a:gd name="connsiteY6" fmla="*/ 1647825 h 1647825"/>
                  <a:gd name="connsiteX7" fmla="*/ 2781300 w 12182475"/>
                  <a:gd name="connsiteY7" fmla="*/ 561975 h 1647825"/>
                  <a:gd name="connsiteX8" fmla="*/ 2876550 w 12182475"/>
                  <a:gd name="connsiteY8" fmla="*/ 1143000 h 1647825"/>
                  <a:gd name="connsiteX9" fmla="*/ 2943225 w 12182475"/>
                  <a:gd name="connsiteY9" fmla="*/ 800100 h 1647825"/>
                  <a:gd name="connsiteX10" fmla="*/ 2981325 w 12182475"/>
                  <a:gd name="connsiteY10" fmla="*/ 1000125 h 1647825"/>
                  <a:gd name="connsiteX11" fmla="*/ 8963025 w 12182475"/>
                  <a:gd name="connsiteY11" fmla="*/ 1000125 h 1647825"/>
                  <a:gd name="connsiteX12" fmla="*/ 9048750 w 12182475"/>
                  <a:gd name="connsiteY12" fmla="*/ 600075 h 1647825"/>
                  <a:gd name="connsiteX13" fmla="*/ 9077325 w 12182475"/>
                  <a:gd name="connsiteY13" fmla="*/ 1228725 h 1647825"/>
                  <a:gd name="connsiteX14" fmla="*/ 9182100 w 12182475"/>
                  <a:gd name="connsiteY14" fmla="*/ 428625 h 1647825"/>
                  <a:gd name="connsiteX15" fmla="*/ 9258300 w 12182475"/>
                  <a:gd name="connsiteY15" fmla="*/ 1343025 h 1647825"/>
                  <a:gd name="connsiteX16" fmla="*/ 9448800 w 12182475"/>
                  <a:gd name="connsiteY16" fmla="*/ 0 h 1647825"/>
                  <a:gd name="connsiteX17" fmla="*/ 9544050 w 12182475"/>
                  <a:gd name="connsiteY17" fmla="*/ 1600200 h 1647825"/>
                  <a:gd name="connsiteX18" fmla="*/ 9715500 w 12182475"/>
                  <a:gd name="connsiteY18" fmla="*/ 657225 h 1647825"/>
                  <a:gd name="connsiteX19" fmla="*/ 9953625 w 12182475"/>
                  <a:gd name="connsiteY19" fmla="*/ 1152525 h 1647825"/>
                  <a:gd name="connsiteX20" fmla="*/ 10048875 w 12182475"/>
                  <a:gd name="connsiteY20" fmla="*/ 981075 h 1647825"/>
                  <a:gd name="connsiteX21" fmla="*/ 12182475 w 12182475"/>
                  <a:gd name="connsiteY21" fmla="*/ 981075 h 1647825"/>
                  <a:gd name="connsiteX0" fmla="*/ 0 w 12182475"/>
                  <a:gd name="connsiteY0" fmla="*/ 1000125 h 1647825"/>
                  <a:gd name="connsiteX1" fmla="*/ 2228850 w 12182475"/>
                  <a:gd name="connsiteY1" fmla="*/ 1000125 h 1647825"/>
                  <a:gd name="connsiteX2" fmla="*/ 2343150 w 12182475"/>
                  <a:gd name="connsiteY2" fmla="*/ 504825 h 1647825"/>
                  <a:gd name="connsiteX3" fmla="*/ 2343150 w 12182475"/>
                  <a:gd name="connsiteY3" fmla="*/ 1333500 h 1647825"/>
                  <a:gd name="connsiteX4" fmla="*/ 2628900 w 12182475"/>
                  <a:gd name="connsiteY4" fmla="*/ 171450 h 1647825"/>
                  <a:gd name="connsiteX5" fmla="*/ 2724150 w 12182475"/>
                  <a:gd name="connsiteY5" fmla="*/ 1647825 h 1647825"/>
                  <a:gd name="connsiteX6" fmla="*/ 2781300 w 12182475"/>
                  <a:gd name="connsiteY6" fmla="*/ 561975 h 1647825"/>
                  <a:gd name="connsiteX7" fmla="*/ 2876550 w 12182475"/>
                  <a:gd name="connsiteY7" fmla="*/ 1143000 h 1647825"/>
                  <a:gd name="connsiteX8" fmla="*/ 2943225 w 12182475"/>
                  <a:gd name="connsiteY8" fmla="*/ 800100 h 1647825"/>
                  <a:gd name="connsiteX9" fmla="*/ 2981325 w 12182475"/>
                  <a:gd name="connsiteY9" fmla="*/ 1000125 h 1647825"/>
                  <a:gd name="connsiteX10" fmla="*/ 8963025 w 12182475"/>
                  <a:gd name="connsiteY10" fmla="*/ 1000125 h 1647825"/>
                  <a:gd name="connsiteX11" fmla="*/ 9048750 w 12182475"/>
                  <a:gd name="connsiteY11" fmla="*/ 600075 h 1647825"/>
                  <a:gd name="connsiteX12" fmla="*/ 9077325 w 12182475"/>
                  <a:gd name="connsiteY12" fmla="*/ 1228725 h 1647825"/>
                  <a:gd name="connsiteX13" fmla="*/ 9182100 w 12182475"/>
                  <a:gd name="connsiteY13" fmla="*/ 428625 h 1647825"/>
                  <a:gd name="connsiteX14" fmla="*/ 9258300 w 12182475"/>
                  <a:gd name="connsiteY14" fmla="*/ 1343025 h 1647825"/>
                  <a:gd name="connsiteX15" fmla="*/ 9448800 w 12182475"/>
                  <a:gd name="connsiteY15" fmla="*/ 0 h 1647825"/>
                  <a:gd name="connsiteX16" fmla="*/ 9544050 w 12182475"/>
                  <a:gd name="connsiteY16" fmla="*/ 1600200 h 1647825"/>
                  <a:gd name="connsiteX17" fmla="*/ 9715500 w 12182475"/>
                  <a:gd name="connsiteY17" fmla="*/ 657225 h 1647825"/>
                  <a:gd name="connsiteX18" fmla="*/ 9953625 w 12182475"/>
                  <a:gd name="connsiteY18" fmla="*/ 1152525 h 1647825"/>
                  <a:gd name="connsiteX19" fmla="*/ 10048875 w 12182475"/>
                  <a:gd name="connsiteY19" fmla="*/ 981075 h 1647825"/>
                  <a:gd name="connsiteX20" fmla="*/ 12182475 w 12182475"/>
                  <a:gd name="connsiteY20" fmla="*/ 981075 h 1647825"/>
                  <a:gd name="connsiteX0" fmla="*/ 0 w 12182475"/>
                  <a:gd name="connsiteY0" fmla="*/ 1000125 h 1647825"/>
                  <a:gd name="connsiteX1" fmla="*/ 2228850 w 12182475"/>
                  <a:gd name="connsiteY1" fmla="*/ 1000125 h 1647825"/>
                  <a:gd name="connsiteX2" fmla="*/ 2343150 w 12182475"/>
                  <a:gd name="connsiteY2" fmla="*/ 504825 h 1647825"/>
                  <a:gd name="connsiteX3" fmla="*/ 2438400 w 12182475"/>
                  <a:gd name="connsiteY3" fmla="*/ 1295400 h 1647825"/>
                  <a:gd name="connsiteX4" fmla="*/ 2628900 w 12182475"/>
                  <a:gd name="connsiteY4" fmla="*/ 171450 h 1647825"/>
                  <a:gd name="connsiteX5" fmla="*/ 2724150 w 12182475"/>
                  <a:gd name="connsiteY5" fmla="*/ 1647825 h 1647825"/>
                  <a:gd name="connsiteX6" fmla="*/ 2781300 w 12182475"/>
                  <a:gd name="connsiteY6" fmla="*/ 561975 h 1647825"/>
                  <a:gd name="connsiteX7" fmla="*/ 2876550 w 12182475"/>
                  <a:gd name="connsiteY7" fmla="*/ 1143000 h 1647825"/>
                  <a:gd name="connsiteX8" fmla="*/ 2943225 w 12182475"/>
                  <a:gd name="connsiteY8" fmla="*/ 800100 h 1647825"/>
                  <a:gd name="connsiteX9" fmla="*/ 2981325 w 12182475"/>
                  <a:gd name="connsiteY9" fmla="*/ 1000125 h 1647825"/>
                  <a:gd name="connsiteX10" fmla="*/ 8963025 w 12182475"/>
                  <a:gd name="connsiteY10" fmla="*/ 1000125 h 1647825"/>
                  <a:gd name="connsiteX11" fmla="*/ 9048750 w 12182475"/>
                  <a:gd name="connsiteY11" fmla="*/ 600075 h 1647825"/>
                  <a:gd name="connsiteX12" fmla="*/ 9077325 w 12182475"/>
                  <a:gd name="connsiteY12" fmla="*/ 1228725 h 1647825"/>
                  <a:gd name="connsiteX13" fmla="*/ 9182100 w 12182475"/>
                  <a:gd name="connsiteY13" fmla="*/ 428625 h 1647825"/>
                  <a:gd name="connsiteX14" fmla="*/ 9258300 w 12182475"/>
                  <a:gd name="connsiteY14" fmla="*/ 1343025 h 1647825"/>
                  <a:gd name="connsiteX15" fmla="*/ 9448800 w 12182475"/>
                  <a:gd name="connsiteY15" fmla="*/ 0 h 1647825"/>
                  <a:gd name="connsiteX16" fmla="*/ 9544050 w 12182475"/>
                  <a:gd name="connsiteY16" fmla="*/ 1600200 h 1647825"/>
                  <a:gd name="connsiteX17" fmla="*/ 9715500 w 12182475"/>
                  <a:gd name="connsiteY17" fmla="*/ 657225 h 1647825"/>
                  <a:gd name="connsiteX18" fmla="*/ 9953625 w 12182475"/>
                  <a:gd name="connsiteY18" fmla="*/ 1152525 h 1647825"/>
                  <a:gd name="connsiteX19" fmla="*/ 10048875 w 12182475"/>
                  <a:gd name="connsiteY19" fmla="*/ 981075 h 1647825"/>
                  <a:gd name="connsiteX20" fmla="*/ 12182475 w 12182475"/>
                  <a:gd name="connsiteY20" fmla="*/ 981075 h 1647825"/>
                  <a:gd name="connsiteX0" fmla="*/ 0 w 12182475"/>
                  <a:gd name="connsiteY0" fmla="*/ 1000125 h 1609725"/>
                  <a:gd name="connsiteX1" fmla="*/ 2228850 w 12182475"/>
                  <a:gd name="connsiteY1" fmla="*/ 1000125 h 1609725"/>
                  <a:gd name="connsiteX2" fmla="*/ 2343150 w 12182475"/>
                  <a:gd name="connsiteY2" fmla="*/ 504825 h 1609725"/>
                  <a:gd name="connsiteX3" fmla="*/ 2438400 w 12182475"/>
                  <a:gd name="connsiteY3" fmla="*/ 1295400 h 1609725"/>
                  <a:gd name="connsiteX4" fmla="*/ 2628900 w 12182475"/>
                  <a:gd name="connsiteY4" fmla="*/ 171450 h 1609725"/>
                  <a:gd name="connsiteX5" fmla="*/ 2628900 w 12182475"/>
                  <a:gd name="connsiteY5" fmla="*/ 1609725 h 1609725"/>
                  <a:gd name="connsiteX6" fmla="*/ 2781300 w 12182475"/>
                  <a:gd name="connsiteY6" fmla="*/ 561975 h 1609725"/>
                  <a:gd name="connsiteX7" fmla="*/ 2876550 w 12182475"/>
                  <a:gd name="connsiteY7" fmla="*/ 1143000 h 1609725"/>
                  <a:gd name="connsiteX8" fmla="*/ 2943225 w 12182475"/>
                  <a:gd name="connsiteY8" fmla="*/ 800100 h 1609725"/>
                  <a:gd name="connsiteX9" fmla="*/ 2981325 w 12182475"/>
                  <a:gd name="connsiteY9" fmla="*/ 1000125 h 1609725"/>
                  <a:gd name="connsiteX10" fmla="*/ 8963025 w 12182475"/>
                  <a:gd name="connsiteY10" fmla="*/ 1000125 h 1609725"/>
                  <a:gd name="connsiteX11" fmla="*/ 9048750 w 12182475"/>
                  <a:gd name="connsiteY11" fmla="*/ 600075 h 1609725"/>
                  <a:gd name="connsiteX12" fmla="*/ 9077325 w 12182475"/>
                  <a:gd name="connsiteY12" fmla="*/ 1228725 h 1609725"/>
                  <a:gd name="connsiteX13" fmla="*/ 9182100 w 12182475"/>
                  <a:gd name="connsiteY13" fmla="*/ 428625 h 1609725"/>
                  <a:gd name="connsiteX14" fmla="*/ 9258300 w 12182475"/>
                  <a:gd name="connsiteY14" fmla="*/ 1343025 h 1609725"/>
                  <a:gd name="connsiteX15" fmla="*/ 9448800 w 12182475"/>
                  <a:gd name="connsiteY15" fmla="*/ 0 h 1609725"/>
                  <a:gd name="connsiteX16" fmla="*/ 9544050 w 12182475"/>
                  <a:gd name="connsiteY16" fmla="*/ 1600200 h 1609725"/>
                  <a:gd name="connsiteX17" fmla="*/ 9715500 w 12182475"/>
                  <a:gd name="connsiteY17" fmla="*/ 657225 h 1609725"/>
                  <a:gd name="connsiteX18" fmla="*/ 9953625 w 12182475"/>
                  <a:gd name="connsiteY18" fmla="*/ 1152525 h 1609725"/>
                  <a:gd name="connsiteX19" fmla="*/ 10048875 w 12182475"/>
                  <a:gd name="connsiteY19" fmla="*/ 981075 h 1609725"/>
                  <a:gd name="connsiteX20" fmla="*/ 12182475 w 12182475"/>
                  <a:gd name="connsiteY20" fmla="*/ 981075 h 1609725"/>
                  <a:gd name="connsiteX0" fmla="*/ 0 w 12182475"/>
                  <a:gd name="connsiteY0" fmla="*/ 1000125 h 1609725"/>
                  <a:gd name="connsiteX1" fmla="*/ 2228850 w 12182475"/>
                  <a:gd name="connsiteY1" fmla="*/ 1000125 h 1609725"/>
                  <a:gd name="connsiteX2" fmla="*/ 2343150 w 12182475"/>
                  <a:gd name="connsiteY2" fmla="*/ 504825 h 1609725"/>
                  <a:gd name="connsiteX3" fmla="*/ 2438400 w 12182475"/>
                  <a:gd name="connsiteY3" fmla="*/ 1295400 h 1609725"/>
                  <a:gd name="connsiteX4" fmla="*/ 2628900 w 12182475"/>
                  <a:gd name="connsiteY4" fmla="*/ 171450 h 1609725"/>
                  <a:gd name="connsiteX5" fmla="*/ 2628900 w 12182475"/>
                  <a:gd name="connsiteY5" fmla="*/ 1609725 h 1609725"/>
                  <a:gd name="connsiteX6" fmla="*/ 2781300 w 12182475"/>
                  <a:gd name="connsiteY6" fmla="*/ 561975 h 1609725"/>
                  <a:gd name="connsiteX7" fmla="*/ 2876550 w 12182475"/>
                  <a:gd name="connsiteY7" fmla="*/ 1143000 h 1609725"/>
                  <a:gd name="connsiteX8" fmla="*/ 2943225 w 12182475"/>
                  <a:gd name="connsiteY8" fmla="*/ 800100 h 1609725"/>
                  <a:gd name="connsiteX9" fmla="*/ 2981325 w 12182475"/>
                  <a:gd name="connsiteY9" fmla="*/ 1000125 h 1609725"/>
                  <a:gd name="connsiteX10" fmla="*/ 8963025 w 12182475"/>
                  <a:gd name="connsiteY10" fmla="*/ 1000125 h 1609725"/>
                  <a:gd name="connsiteX11" fmla="*/ 9048750 w 12182475"/>
                  <a:gd name="connsiteY11" fmla="*/ 600075 h 1609725"/>
                  <a:gd name="connsiteX12" fmla="*/ 9077325 w 12182475"/>
                  <a:gd name="connsiteY12" fmla="*/ 1228725 h 1609725"/>
                  <a:gd name="connsiteX13" fmla="*/ 9182100 w 12182475"/>
                  <a:gd name="connsiteY13" fmla="*/ 428625 h 1609725"/>
                  <a:gd name="connsiteX14" fmla="*/ 9258300 w 12182475"/>
                  <a:gd name="connsiteY14" fmla="*/ 1343025 h 1609725"/>
                  <a:gd name="connsiteX15" fmla="*/ 9448800 w 12182475"/>
                  <a:gd name="connsiteY15" fmla="*/ 0 h 1609725"/>
                  <a:gd name="connsiteX16" fmla="*/ 9534525 w 12182475"/>
                  <a:gd name="connsiteY16" fmla="*/ 1600200 h 1609725"/>
                  <a:gd name="connsiteX17" fmla="*/ 9715500 w 12182475"/>
                  <a:gd name="connsiteY17" fmla="*/ 657225 h 1609725"/>
                  <a:gd name="connsiteX18" fmla="*/ 9953625 w 12182475"/>
                  <a:gd name="connsiteY18" fmla="*/ 1152525 h 1609725"/>
                  <a:gd name="connsiteX19" fmla="*/ 10048875 w 12182475"/>
                  <a:gd name="connsiteY19" fmla="*/ 981075 h 1609725"/>
                  <a:gd name="connsiteX20" fmla="*/ 12182475 w 12182475"/>
                  <a:gd name="connsiteY20" fmla="*/ 981075 h 1609725"/>
                  <a:gd name="connsiteX0" fmla="*/ 0 w 12182475"/>
                  <a:gd name="connsiteY0" fmla="*/ 1000125 h 1609725"/>
                  <a:gd name="connsiteX1" fmla="*/ 2228850 w 12182475"/>
                  <a:gd name="connsiteY1" fmla="*/ 1000125 h 1609725"/>
                  <a:gd name="connsiteX2" fmla="*/ 2343150 w 12182475"/>
                  <a:gd name="connsiteY2" fmla="*/ 504825 h 1609725"/>
                  <a:gd name="connsiteX3" fmla="*/ 2438400 w 12182475"/>
                  <a:gd name="connsiteY3" fmla="*/ 1295400 h 1609725"/>
                  <a:gd name="connsiteX4" fmla="*/ 2628900 w 12182475"/>
                  <a:gd name="connsiteY4" fmla="*/ 171450 h 1609725"/>
                  <a:gd name="connsiteX5" fmla="*/ 2628900 w 12182475"/>
                  <a:gd name="connsiteY5" fmla="*/ 1609725 h 1609725"/>
                  <a:gd name="connsiteX6" fmla="*/ 2781300 w 12182475"/>
                  <a:gd name="connsiteY6" fmla="*/ 561975 h 1609725"/>
                  <a:gd name="connsiteX7" fmla="*/ 2876550 w 12182475"/>
                  <a:gd name="connsiteY7" fmla="*/ 1143000 h 1609725"/>
                  <a:gd name="connsiteX8" fmla="*/ 2943225 w 12182475"/>
                  <a:gd name="connsiteY8" fmla="*/ 800100 h 1609725"/>
                  <a:gd name="connsiteX9" fmla="*/ 2981325 w 12182475"/>
                  <a:gd name="connsiteY9" fmla="*/ 1000125 h 1609725"/>
                  <a:gd name="connsiteX10" fmla="*/ 8963025 w 12182475"/>
                  <a:gd name="connsiteY10" fmla="*/ 1000125 h 1609725"/>
                  <a:gd name="connsiteX11" fmla="*/ 9048750 w 12182475"/>
                  <a:gd name="connsiteY11" fmla="*/ 600075 h 1609725"/>
                  <a:gd name="connsiteX12" fmla="*/ 9077325 w 12182475"/>
                  <a:gd name="connsiteY12" fmla="*/ 1228725 h 1609725"/>
                  <a:gd name="connsiteX13" fmla="*/ 9182100 w 12182475"/>
                  <a:gd name="connsiteY13" fmla="*/ 428625 h 1609725"/>
                  <a:gd name="connsiteX14" fmla="*/ 9258300 w 12182475"/>
                  <a:gd name="connsiteY14" fmla="*/ 1343025 h 1609725"/>
                  <a:gd name="connsiteX15" fmla="*/ 9448800 w 12182475"/>
                  <a:gd name="connsiteY15" fmla="*/ 0 h 1609725"/>
                  <a:gd name="connsiteX16" fmla="*/ 9534525 w 12182475"/>
                  <a:gd name="connsiteY16" fmla="*/ 1600200 h 1609725"/>
                  <a:gd name="connsiteX17" fmla="*/ 9715500 w 12182475"/>
                  <a:gd name="connsiteY17" fmla="*/ 657225 h 1609725"/>
                  <a:gd name="connsiteX18" fmla="*/ 9848850 w 12182475"/>
                  <a:gd name="connsiteY18" fmla="*/ 1171575 h 1609725"/>
                  <a:gd name="connsiteX19" fmla="*/ 10048875 w 12182475"/>
                  <a:gd name="connsiteY19" fmla="*/ 981075 h 1609725"/>
                  <a:gd name="connsiteX20" fmla="*/ 12182475 w 12182475"/>
                  <a:gd name="connsiteY20" fmla="*/ 981075 h 1609725"/>
                  <a:gd name="connsiteX0" fmla="*/ 0 w 12182475"/>
                  <a:gd name="connsiteY0" fmla="*/ 1000125 h 1609725"/>
                  <a:gd name="connsiteX1" fmla="*/ 2228850 w 12182475"/>
                  <a:gd name="connsiteY1" fmla="*/ 1000125 h 1609725"/>
                  <a:gd name="connsiteX2" fmla="*/ 2343150 w 12182475"/>
                  <a:gd name="connsiteY2" fmla="*/ 504825 h 1609725"/>
                  <a:gd name="connsiteX3" fmla="*/ 2438400 w 12182475"/>
                  <a:gd name="connsiteY3" fmla="*/ 1295400 h 1609725"/>
                  <a:gd name="connsiteX4" fmla="*/ 2628900 w 12182475"/>
                  <a:gd name="connsiteY4" fmla="*/ 171450 h 1609725"/>
                  <a:gd name="connsiteX5" fmla="*/ 2628900 w 12182475"/>
                  <a:gd name="connsiteY5" fmla="*/ 1609725 h 1609725"/>
                  <a:gd name="connsiteX6" fmla="*/ 2781300 w 12182475"/>
                  <a:gd name="connsiteY6" fmla="*/ 561975 h 1609725"/>
                  <a:gd name="connsiteX7" fmla="*/ 2876550 w 12182475"/>
                  <a:gd name="connsiteY7" fmla="*/ 1143000 h 1609725"/>
                  <a:gd name="connsiteX8" fmla="*/ 2943225 w 12182475"/>
                  <a:gd name="connsiteY8" fmla="*/ 800100 h 1609725"/>
                  <a:gd name="connsiteX9" fmla="*/ 2981325 w 12182475"/>
                  <a:gd name="connsiteY9" fmla="*/ 1000125 h 1609725"/>
                  <a:gd name="connsiteX10" fmla="*/ 8963025 w 12182475"/>
                  <a:gd name="connsiteY10" fmla="*/ 1000125 h 1609725"/>
                  <a:gd name="connsiteX11" fmla="*/ 9048750 w 12182475"/>
                  <a:gd name="connsiteY11" fmla="*/ 600075 h 1609725"/>
                  <a:gd name="connsiteX12" fmla="*/ 9077325 w 12182475"/>
                  <a:gd name="connsiteY12" fmla="*/ 1228725 h 1609725"/>
                  <a:gd name="connsiteX13" fmla="*/ 9182100 w 12182475"/>
                  <a:gd name="connsiteY13" fmla="*/ 523875 h 1609725"/>
                  <a:gd name="connsiteX14" fmla="*/ 9258300 w 12182475"/>
                  <a:gd name="connsiteY14" fmla="*/ 1343025 h 1609725"/>
                  <a:gd name="connsiteX15" fmla="*/ 9448800 w 12182475"/>
                  <a:gd name="connsiteY15" fmla="*/ 0 h 1609725"/>
                  <a:gd name="connsiteX16" fmla="*/ 9534525 w 12182475"/>
                  <a:gd name="connsiteY16" fmla="*/ 1600200 h 1609725"/>
                  <a:gd name="connsiteX17" fmla="*/ 9715500 w 12182475"/>
                  <a:gd name="connsiteY17" fmla="*/ 657225 h 1609725"/>
                  <a:gd name="connsiteX18" fmla="*/ 9848850 w 12182475"/>
                  <a:gd name="connsiteY18" fmla="*/ 1171575 h 1609725"/>
                  <a:gd name="connsiteX19" fmla="*/ 10048875 w 12182475"/>
                  <a:gd name="connsiteY19" fmla="*/ 981075 h 1609725"/>
                  <a:gd name="connsiteX20" fmla="*/ 12182475 w 12182475"/>
                  <a:gd name="connsiteY20" fmla="*/ 981075 h 1609725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38400 w 12182475"/>
                  <a:gd name="connsiteY3" fmla="*/ 1159514 h 1473839"/>
                  <a:gd name="connsiteX4" fmla="*/ 2628900 w 12182475"/>
                  <a:gd name="connsiteY4" fmla="*/ 35564 h 1473839"/>
                  <a:gd name="connsiteX5" fmla="*/ 2628900 w 12182475"/>
                  <a:gd name="connsiteY5" fmla="*/ 1473839 h 1473839"/>
                  <a:gd name="connsiteX6" fmla="*/ 2781300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077325 w 12182475"/>
                  <a:gd name="connsiteY12" fmla="*/ 1092839 h 1473839"/>
                  <a:gd name="connsiteX13" fmla="*/ 9182100 w 12182475"/>
                  <a:gd name="connsiteY13" fmla="*/ 387989 h 1473839"/>
                  <a:gd name="connsiteX14" fmla="*/ 9258300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34525 w 12182475"/>
                  <a:gd name="connsiteY16" fmla="*/ 1464314 h 1473839"/>
                  <a:gd name="connsiteX17" fmla="*/ 9715500 w 12182475"/>
                  <a:gd name="connsiteY17" fmla="*/ 521339 h 1473839"/>
                  <a:gd name="connsiteX18" fmla="*/ 9848850 w 12182475"/>
                  <a:gd name="connsiteY18" fmla="*/ 1035689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38400 w 12182475"/>
                  <a:gd name="connsiteY3" fmla="*/ 1159514 h 1473839"/>
                  <a:gd name="connsiteX4" fmla="*/ 2581275 w 12182475"/>
                  <a:gd name="connsiteY4" fmla="*/ 35564 h 1473839"/>
                  <a:gd name="connsiteX5" fmla="*/ 2628900 w 12182475"/>
                  <a:gd name="connsiteY5" fmla="*/ 1473839 h 1473839"/>
                  <a:gd name="connsiteX6" fmla="*/ 2781300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077325 w 12182475"/>
                  <a:gd name="connsiteY12" fmla="*/ 1092839 h 1473839"/>
                  <a:gd name="connsiteX13" fmla="*/ 9182100 w 12182475"/>
                  <a:gd name="connsiteY13" fmla="*/ 387989 h 1473839"/>
                  <a:gd name="connsiteX14" fmla="*/ 9258300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34525 w 12182475"/>
                  <a:gd name="connsiteY16" fmla="*/ 1464314 h 1473839"/>
                  <a:gd name="connsiteX17" fmla="*/ 9715500 w 12182475"/>
                  <a:gd name="connsiteY17" fmla="*/ 521339 h 1473839"/>
                  <a:gd name="connsiteX18" fmla="*/ 9848850 w 12182475"/>
                  <a:gd name="connsiteY18" fmla="*/ 1035689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38400 w 12182475"/>
                  <a:gd name="connsiteY3" fmla="*/ 1159514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781300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077325 w 12182475"/>
                  <a:gd name="connsiteY12" fmla="*/ 1092839 h 1473839"/>
                  <a:gd name="connsiteX13" fmla="*/ 9182100 w 12182475"/>
                  <a:gd name="connsiteY13" fmla="*/ 387989 h 1473839"/>
                  <a:gd name="connsiteX14" fmla="*/ 9258300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34525 w 12182475"/>
                  <a:gd name="connsiteY16" fmla="*/ 1464314 h 1473839"/>
                  <a:gd name="connsiteX17" fmla="*/ 9715500 w 12182475"/>
                  <a:gd name="connsiteY17" fmla="*/ 521339 h 1473839"/>
                  <a:gd name="connsiteX18" fmla="*/ 9848850 w 12182475"/>
                  <a:gd name="connsiteY18" fmla="*/ 1035689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781300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077325 w 12182475"/>
                  <a:gd name="connsiteY12" fmla="*/ 1092839 h 1473839"/>
                  <a:gd name="connsiteX13" fmla="*/ 9182100 w 12182475"/>
                  <a:gd name="connsiteY13" fmla="*/ 387989 h 1473839"/>
                  <a:gd name="connsiteX14" fmla="*/ 9258300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34525 w 12182475"/>
                  <a:gd name="connsiteY16" fmla="*/ 1464314 h 1473839"/>
                  <a:gd name="connsiteX17" fmla="*/ 9715500 w 12182475"/>
                  <a:gd name="connsiteY17" fmla="*/ 521339 h 1473839"/>
                  <a:gd name="connsiteX18" fmla="*/ 9848850 w 12182475"/>
                  <a:gd name="connsiteY18" fmla="*/ 1035689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077325 w 12182475"/>
                  <a:gd name="connsiteY12" fmla="*/ 1092839 h 1473839"/>
                  <a:gd name="connsiteX13" fmla="*/ 9182100 w 12182475"/>
                  <a:gd name="connsiteY13" fmla="*/ 387989 h 1473839"/>
                  <a:gd name="connsiteX14" fmla="*/ 9258300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34525 w 12182475"/>
                  <a:gd name="connsiteY16" fmla="*/ 1464314 h 1473839"/>
                  <a:gd name="connsiteX17" fmla="*/ 9715500 w 12182475"/>
                  <a:gd name="connsiteY17" fmla="*/ 521339 h 1473839"/>
                  <a:gd name="connsiteX18" fmla="*/ 9848850 w 12182475"/>
                  <a:gd name="connsiteY18" fmla="*/ 1035689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105900 w 12182475"/>
                  <a:gd name="connsiteY12" fmla="*/ 1092839 h 1473839"/>
                  <a:gd name="connsiteX13" fmla="*/ 9182100 w 12182475"/>
                  <a:gd name="connsiteY13" fmla="*/ 387989 h 1473839"/>
                  <a:gd name="connsiteX14" fmla="*/ 9258300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34525 w 12182475"/>
                  <a:gd name="connsiteY16" fmla="*/ 1464314 h 1473839"/>
                  <a:gd name="connsiteX17" fmla="*/ 9715500 w 12182475"/>
                  <a:gd name="connsiteY17" fmla="*/ 521339 h 1473839"/>
                  <a:gd name="connsiteX18" fmla="*/ 9848850 w 12182475"/>
                  <a:gd name="connsiteY18" fmla="*/ 1035689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105900 w 12182475"/>
                  <a:gd name="connsiteY12" fmla="*/ 1092839 h 1473839"/>
                  <a:gd name="connsiteX13" fmla="*/ 9201150 w 12182475"/>
                  <a:gd name="connsiteY13" fmla="*/ 377536 h 1473839"/>
                  <a:gd name="connsiteX14" fmla="*/ 9258300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34525 w 12182475"/>
                  <a:gd name="connsiteY16" fmla="*/ 1464314 h 1473839"/>
                  <a:gd name="connsiteX17" fmla="*/ 9715500 w 12182475"/>
                  <a:gd name="connsiteY17" fmla="*/ 521339 h 1473839"/>
                  <a:gd name="connsiteX18" fmla="*/ 9848850 w 12182475"/>
                  <a:gd name="connsiteY18" fmla="*/ 1035689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105900 w 12182475"/>
                  <a:gd name="connsiteY12" fmla="*/ 1092839 h 1473839"/>
                  <a:gd name="connsiteX13" fmla="*/ 9201150 w 12182475"/>
                  <a:gd name="connsiteY13" fmla="*/ 377536 h 1473839"/>
                  <a:gd name="connsiteX14" fmla="*/ 9305925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34525 w 12182475"/>
                  <a:gd name="connsiteY16" fmla="*/ 1464314 h 1473839"/>
                  <a:gd name="connsiteX17" fmla="*/ 9715500 w 12182475"/>
                  <a:gd name="connsiteY17" fmla="*/ 521339 h 1473839"/>
                  <a:gd name="connsiteX18" fmla="*/ 9848850 w 12182475"/>
                  <a:gd name="connsiteY18" fmla="*/ 1035689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105900 w 12182475"/>
                  <a:gd name="connsiteY12" fmla="*/ 1092839 h 1473839"/>
                  <a:gd name="connsiteX13" fmla="*/ 9201150 w 12182475"/>
                  <a:gd name="connsiteY13" fmla="*/ 377536 h 1473839"/>
                  <a:gd name="connsiteX14" fmla="*/ 9305925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72625 w 12182475"/>
                  <a:gd name="connsiteY16" fmla="*/ 1464315 h 1473839"/>
                  <a:gd name="connsiteX17" fmla="*/ 9715500 w 12182475"/>
                  <a:gd name="connsiteY17" fmla="*/ 521339 h 1473839"/>
                  <a:gd name="connsiteX18" fmla="*/ 9848850 w 12182475"/>
                  <a:gd name="connsiteY18" fmla="*/ 1035689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105900 w 12182475"/>
                  <a:gd name="connsiteY12" fmla="*/ 1092839 h 1473839"/>
                  <a:gd name="connsiteX13" fmla="*/ 9201150 w 12182475"/>
                  <a:gd name="connsiteY13" fmla="*/ 377536 h 1473839"/>
                  <a:gd name="connsiteX14" fmla="*/ 9305925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72625 w 12182475"/>
                  <a:gd name="connsiteY16" fmla="*/ 1464315 h 1473839"/>
                  <a:gd name="connsiteX17" fmla="*/ 9744075 w 12182475"/>
                  <a:gd name="connsiteY17" fmla="*/ 521339 h 1473839"/>
                  <a:gd name="connsiteX18" fmla="*/ 9848850 w 12182475"/>
                  <a:gd name="connsiteY18" fmla="*/ 1035689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105900 w 12182475"/>
                  <a:gd name="connsiteY12" fmla="*/ 1092839 h 1473839"/>
                  <a:gd name="connsiteX13" fmla="*/ 9201150 w 12182475"/>
                  <a:gd name="connsiteY13" fmla="*/ 377536 h 1473839"/>
                  <a:gd name="connsiteX14" fmla="*/ 9305925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72625 w 12182475"/>
                  <a:gd name="connsiteY16" fmla="*/ 1464315 h 1473839"/>
                  <a:gd name="connsiteX17" fmla="*/ 9744075 w 12182475"/>
                  <a:gd name="connsiteY17" fmla="*/ 521339 h 1473839"/>
                  <a:gd name="connsiteX18" fmla="*/ 9934575 w 12182475"/>
                  <a:gd name="connsiteY18" fmla="*/ 1087953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48750 w 12182475"/>
                  <a:gd name="connsiteY11" fmla="*/ 464189 h 1473839"/>
                  <a:gd name="connsiteX12" fmla="*/ 9105900 w 12182475"/>
                  <a:gd name="connsiteY12" fmla="*/ 1092839 h 1473839"/>
                  <a:gd name="connsiteX13" fmla="*/ 9201150 w 12182475"/>
                  <a:gd name="connsiteY13" fmla="*/ 377536 h 1473839"/>
                  <a:gd name="connsiteX14" fmla="*/ 9305925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72625 w 12182475"/>
                  <a:gd name="connsiteY16" fmla="*/ 1464315 h 1473839"/>
                  <a:gd name="connsiteX17" fmla="*/ 9791700 w 12182475"/>
                  <a:gd name="connsiteY17" fmla="*/ 500433 h 1473839"/>
                  <a:gd name="connsiteX18" fmla="*/ 9934575 w 12182475"/>
                  <a:gd name="connsiteY18" fmla="*/ 1087953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20175 w 12182475"/>
                  <a:gd name="connsiteY11" fmla="*/ 631434 h 1473839"/>
                  <a:gd name="connsiteX12" fmla="*/ 9105900 w 12182475"/>
                  <a:gd name="connsiteY12" fmla="*/ 1092839 h 1473839"/>
                  <a:gd name="connsiteX13" fmla="*/ 9201150 w 12182475"/>
                  <a:gd name="connsiteY13" fmla="*/ 377536 h 1473839"/>
                  <a:gd name="connsiteX14" fmla="*/ 9305925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72625 w 12182475"/>
                  <a:gd name="connsiteY16" fmla="*/ 1464315 h 1473839"/>
                  <a:gd name="connsiteX17" fmla="*/ 9791700 w 12182475"/>
                  <a:gd name="connsiteY17" fmla="*/ 500433 h 1473839"/>
                  <a:gd name="connsiteX18" fmla="*/ 9934575 w 12182475"/>
                  <a:gd name="connsiteY18" fmla="*/ 1087953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20175 w 12182475"/>
                  <a:gd name="connsiteY11" fmla="*/ 631434 h 1473839"/>
                  <a:gd name="connsiteX12" fmla="*/ 9105900 w 12182475"/>
                  <a:gd name="connsiteY12" fmla="*/ 1092839 h 1473839"/>
                  <a:gd name="connsiteX13" fmla="*/ 9201150 w 12182475"/>
                  <a:gd name="connsiteY13" fmla="*/ 377536 h 1473839"/>
                  <a:gd name="connsiteX14" fmla="*/ 9305925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72625 w 12182475"/>
                  <a:gd name="connsiteY16" fmla="*/ 1464315 h 1473839"/>
                  <a:gd name="connsiteX17" fmla="*/ 9791700 w 12182475"/>
                  <a:gd name="connsiteY17" fmla="*/ 500433 h 1473839"/>
                  <a:gd name="connsiteX18" fmla="*/ 9896475 w 12182475"/>
                  <a:gd name="connsiteY18" fmla="*/ 1067047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368939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20175 w 12182475"/>
                  <a:gd name="connsiteY11" fmla="*/ 631434 h 1473839"/>
                  <a:gd name="connsiteX12" fmla="*/ 9105900 w 12182475"/>
                  <a:gd name="connsiteY12" fmla="*/ 1092839 h 1473839"/>
                  <a:gd name="connsiteX13" fmla="*/ 9201150 w 12182475"/>
                  <a:gd name="connsiteY13" fmla="*/ 377536 h 1473839"/>
                  <a:gd name="connsiteX14" fmla="*/ 9305925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72625 w 12182475"/>
                  <a:gd name="connsiteY16" fmla="*/ 1464315 h 1473839"/>
                  <a:gd name="connsiteX17" fmla="*/ 9791700 w 12182475"/>
                  <a:gd name="connsiteY17" fmla="*/ 500433 h 1473839"/>
                  <a:gd name="connsiteX18" fmla="*/ 9915525 w 12182475"/>
                  <a:gd name="connsiteY18" fmla="*/ 1098406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  <a:gd name="connsiteX0" fmla="*/ 0 w 12182475"/>
                  <a:gd name="connsiteY0" fmla="*/ 864239 h 1473839"/>
                  <a:gd name="connsiteX1" fmla="*/ 2228850 w 12182475"/>
                  <a:gd name="connsiteY1" fmla="*/ 864239 h 1473839"/>
                  <a:gd name="connsiteX2" fmla="*/ 2343150 w 12182475"/>
                  <a:gd name="connsiteY2" fmla="*/ 525731 h 1473839"/>
                  <a:gd name="connsiteX3" fmla="*/ 2466975 w 12182475"/>
                  <a:gd name="connsiteY3" fmla="*/ 1159515 h 1473839"/>
                  <a:gd name="connsiteX4" fmla="*/ 2581275 w 12182475"/>
                  <a:gd name="connsiteY4" fmla="*/ 35564 h 1473839"/>
                  <a:gd name="connsiteX5" fmla="*/ 2676525 w 12182475"/>
                  <a:gd name="connsiteY5" fmla="*/ 1473839 h 1473839"/>
                  <a:gd name="connsiteX6" fmla="*/ 2809875 w 12182475"/>
                  <a:gd name="connsiteY6" fmla="*/ 426089 h 1473839"/>
                  <a:gd name="connsiteX7" fmla="*/ 2876550 w 12182475"/>
                  <a:gd name="connsiteY7" fmla="*/ 1007114 h 1473839"/>
                  <a:gd name="connsiteX8" fmla="*/ 2943225 w 12182475"/>
                  <a:gd name="connsiteY8" fmla="*/ 664214 h 1473839"/>
                  <a:gd name="connsiteX9" fmla="*/ 2981325 w 12182475"/>
                  <a:gd name="connsiteY9" fmla="*/ 864239 h 1473839"/>
                  <a:gd name="connsiteX10" fmla="*/ 8963025 w 12182475"/>
                  <a:gd name="connsiteY10" fmla="*/ 864239 h 1473839"/>
                  <a:gd name="connsiteX11" fmla="*/ 9020175 w 12182475"/>
                  <a:gd name="connsiteY11" fmla="*/ 631434 h 1473839"/>
                  <a:gd name="connsiteX12" fmla="*/ 9105900 w 12182475"/>
                  <a:gd name="connsiteY12" fmla="*/ 1092839 h 1473839"/>
                  <a:gd name="connsiteX13" fmla="*/ 9201150 w 12182475"/>
                  <a:gd name="connsiteY13" fmla="*/ 377536 h 1473839"/>
                  <a:gd name="connsiteX14" fmla="*/ 9305925 w 12182475"/>
                  <a:gd name="connsiteY14" fmla="*/ 1207139 h 1473839"/>
                  <a:gd name="connsiteX15" fmla="*/ 9448800 w 12182475"/>
                  <a:gd name="connsiteY15" fmla="*/ 0 h 1473839"/>
                  <a:gd name="connsiteX16" fmla="*/ 9572625 w 12182475"/>
                  <a:gd name="connsiteY16" fmla="*/ 1464315 h 1473839"/>
                  <a:gd name="connsiteX17" fmla="*/ 9791700 w 12182475"/>
                  <a:gd name="connsiteY17" fmla="*/ 500433 h 1473839"/>
                  <a:gd name="connsiteX18" fmla="*/ 9915525 w 12182475"/>
                  <a:gd name="connsiteY18" fmla="*/ 1098406 h 1473839"/>
                  <a:gd name="connsiteX19" fmla="*/ 10048875 w 12182475"/>
                  <a:gd name="connsiteY19" fmla="*/ 845189 h 1473839"/>
                  <a:gd name="connsiteX20" fmla="*/ 12182475 w 12182475"/>
                  <a:gd name="connsiteY20" fmla="*/ 845189 h 1473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82475" h="1473839">
                    <a:moveTo>
                      <a:pt x="0" y="864239"/>
                    </a:moveTo>
                    <a:lnTo>
                      <a:pt x="2228850" y="864239"/>
                    </a:lnTo>
                    <a:lnTo>
                      <a:pt x="2343150" y="525731"/>
                    </a:lnTo>
                    <a:lnTo>
                      <a:pt x="2466975" y="1159515"/>
                    </a:lnTo>
                    <a:lnTo>
                      <a:pt x="2581275" y="35564"/>
                    </a:lnTo>
                    <a:lnTo>
                      <a:pt x="2676525" y="1473839"/>
                    </a:lnTo>
                    <a:lnTo>
                      <a:pt x="2809875" y="426089"/>
                    </a:lnTo>
                    <a:lnTo>
                      <a:pt x="2876550" y="1007114"/>
                    </a:lnTo>
                    <a:lnTo>
                      <a:pt x="2943225" y="664214"/>
                    </a:lnTo>
                    <a:lnTo>
                      <a:pt x="2981325" y="864239"/>
                    </a:lnTo>
                    <a:lnTo>
                      <a:pt x="8963025" y="864239"/>
                    </a:lnTo>
                    <a:lnTo>
                      <a:pt x="9020175" y="631434"/>
                    </a:lnTo>
                    <a:lnTo>
                      <a:pt x="9105900" y="1092839"/>
                    </a:lnTo>
                    <a:lnTo>
                      <a:pt x="9201150" y="377536"/>
                    </a:lnTo>
                    <a:lnTo>
                      <a:pt x="9305925" y="1207139"/>
                    </a:lnTo>
                    <a:lnTo>
                      <a:pt x="9448800" y="0"/>
                    </a:lnTo>
                    <a:lnTo>
                      <a:pt x="9572625" y="1464315"/>
                    </a:lnTo>
                    <a:lnTo>
                      <a:pt x="9791700" y="500433"/>
                    </a:lnTo>
                    <a:lnTo>
                      <a:pt x="9915525" y="1098406"/>
                    </a:lnTo>
                    <a:lnTo>
                      <a:pt x="10048875" y="845189"/>
                    </a:lnTo>
                    <a:lnTo>
                      <a:pt x="12182475" y="845189"/>
                    </a:lnTo>
                  </a:path>
                </a:pathLst>
              </a:custGeom>
              <a:noFill/>
              <a:ln w="19050" cap="rnd">
                <a:solidFill>
                  <a:srgbClr val="FF000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7181850" y="1504950"/>
                <a:ext cx="1558925" cy="1438275"/>
              </a:xfrm>
              <a:custGeom>
                <a:avLst/>
                <a:gdLst>
                  <a:gd name="connsiteX0" fmla="*/ 0 w 1559201"/>
                  <a:gd name="connsiteY0" fmla="*/ 0 h 1438275"/>
                  <a:gd name="connsiteX1" fmla="*/ 1286290 w 1559201"/>
                  <a:gd name="connsiteY1" fmla="*/ 0 h 1438275"/>
                  <a:gd name="connsiteX2" fmla="*/ 1286290 w 1559201"/>
                  <a:gd name="connsiteY2" fmla="*/ 442912 h 1438275"/>
                  <a:gd name="connsiteX3" fmla="*/ 1559201 w 1559201"/>
                  <a:gd name="connsiteY3" fmla="*/ 442912 h 1438275"/>
                  <a:gd name="connsiteX4" fmla="*/ 1559201 w 1559201"/>
                  <a:gd name="connsiteY4" fmla="*/ 995362 h 1438275"/>
                  <a:gd name="connsiteX5" fmla="*/ 1286290 w 1559201"/>
                  <a:gd name="connsiteY5" fmla="*/ 995362 h 1438275"/>
                  <a:gd name="connsiteX6" fmla="*/ 1286290 w 1559201"/>
                  <a:gd name="connsiteY6" fmla="*/ 1438275 h 1438275"/>
                  <a:gd name="connsiteX7" fmla="*/ 0 w 1559201"/>
                  <a:gd name="connsiteY7" fmla="*/ 1438275 h 143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9201" h="1438275">
                    <a:moveTo>
                      <a:pt x="0" y="0"/>
                    </a:moveTo>
                    <a:lnTo>
                      <a:pt x="1286290" y="0"/>
                    </a:lnTo>
                    <a:lnTo>
                      <a:pt x="1286290" y="442912"/>
                    </a:lnTo>
                    <a:lnTo>
                      <a:pt x="1559201" y="442912"/>
                    </a:lnTo>
                    <a:lnTo>
                      <a:pt x="1559201" y="995362"/>
                    </a:lnTo>
                    <a:lnTo>
                      <a:pt x="1286290" y="995362"/>
                    </a:lnTo>
                    <a:lnTo>
                      <a:pt x="1286290" y="1438275"/>
                    </a:lnTo>
                    <a:lnTo>
                      <a:pt x="0" y="14382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322638" y="1504950"/>
                <a:ext cx="1285875" cy="14382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08513" y="1504950"/>
                <a:ext cx="1285875" cy="14382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894388" y="1504950"/>
                <a:ext cx="1287462" cy="14382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3267075" y="1457325"/>
                <a:ext cx="5473700" cy="1533525"/>
              </a:xfrm>
              <a:custGeom>
                <a:avLst/>
                <a:gdLst>
                  <a:gd name="connsiteX0" fmla="*/ 255593 w 5473563"/>
                  <a:gd name="connsiteY0" fmla="*/ 0 h 1533525"/>
                  <a:gd name="connsiteX1" fmla="*/ 4973632 w 5473563"/>
                  <a:gd name="connsiteY1" fmla="*/ 0 h 1533525"/>
                  <a:gd name="connsiteX2" fmla="*/ 5229225 w 5473563"/>
                  <a:gd name="connsiteY2" fmla="*/ 255593 h 1533525"/>
                  <a:gd name="connsiteX3" fmla="*/ 5229225 w 5473563"/>
                  <a:gd name="connsiteY3" fmla="*/ 471486 h 1533525"/>
                  <a:gd name="connsiteX4" fmla="*/ 5383271 w 5473563"/>
                  <a:gd name="connsiteY4" fmla="*/ 471486 h 1533525"/>
                  <a:gd name="connsiteX5" fmla="*/ 5473563 w 5473563"/>
                  <a:gd name="connsiteY5" fmla="*/ 561778 h 1533525"/>
                  <a:gd name="connsiteX6" fmla="*/ 5473563 w 5473563"/>
                  <a:gd name="connsiteY6" fmla="*/ 971745 h 1533525"/>
                  <a:gd name="connsiteX7" fmla="*/ 5383271 w 5473563"/>
                  <a:gd name="connsiteY7" fmla="*/ 1062037 h 1533525"/>
                  <a:gd name="connsiteX8" fmla="*/ 5229225 w 5473563"/>
                  <a:gd name="connsiteY8" fmla="*/ 1062037 h 1533525"/>
                  <a:gd name="connsiteX9" fmla="*/ 5229225 w 5473563"/>
                  <a:gd name="connsiteY9" fmla="*/ 1277932 h 1533525"/>
                  <a:gd name="connsiteX10" fmla="*/ 4973632 w 5473563"/>
                  <a:gd name="connsiteY10" fmla="*/ 1533525 h 1533525"/>
                  <a:gd name="connsiteX11" fmla="*/ 255593 w 5473563"/>
                  <a:gd name="connsiteY11" fmla="*/ 1533525 h 1533525"/>
                  <a:gd name="connsiteX12" fmla="*/ 0 w 5473563"/>
                  <a:gd name="connsiteY12" fmla="*/ 1277932 h 1533525"/>
                  <a:gd name="connsiteX13" fmla="*/ 0 w 5473563"/>
                  <a:gd name="connsiteY13" fmla="*/ 255593 h 1533525"/>
                  <a:gd name="connsiteX14" fmla="*/ 255593 w 5473563"/>
                  <a:gd name="connsiteY14" fmla="*/ 0 h 153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473563" h="1533525">
                    <a:moveTo>
                      <a:pt x="255593" y="0"/>
                    </a:moveTo>
                    <a:lnTo>
                      <a:pt x="4973632" y="0"/>
                    </a:lnTo>
                    <a:cubicBezTo>
                      <a:pt x="5114792" y="0"/>
                      <a:pt x="5229225" y="114433"/>
                      <a:pt x="5229225" y="255593"/>
                    </a:cubicBezTo>
                    <a:lnTo>
                      <a:pt x="5229225" y="471486"/>
                    </a:lnTo>
                    <a:lnTo>
                      <a:pt x="5383271" y="471486"/>
                    </a:lnTo>
                    <a:cubicBezTo>
                      <a:pt x="5433138" y="471486"/>
                      <a:pt x="5473563" y="511911"/>
                      <a:pt x="5473563" y="561778"/>
                    </a:cubicBezTo>
                    <a:lnTo>
                      <a:pt x="5473563" y="971745"/>
                    </a:lnTo>
                    <a:cubicBezTo>
                      <a:pt x="5473563" y="1021612"/>
                      <a:pt x="5433138" y="1062037"/>
                      <a:pt x="5383271" y="1062037"/>
                    </a:cubicBezTo>
                    <a:lnTo>
                      <a:pt x="5229225" y="1062037"/>
                    </a:lnTo>
                    <a:lnTo>
                      <a:pt x="5229225" y="1277932"/>
                    </a:lnTo>
                    <a:cubicBezTo>
                      <a:pt x="5229225" y="1419092"/>
                      <a:pt x="5114792" y="1533525"/>
                      <a:pt x="4973632" y="1533525"/>
                    </a:cubicBezTo>
                    <a:lnTo>
                      <a:pt x="255593" y="1533525"/>
                    </a:lnTo>
                    <a:cubicBezTo>
                      <a:pt x="114433" y="1533525"/>
                      <a:pt x="0" y="1419092"/>
                      <a:pt x="0" y="1277932"/>
                    </a:cubicBezTo>
                    <a:lnTo>
                      <a:pt x="0" y="255593"/>
                    </a:lnTo>
                    <a:cubicBezTo>
                      <a:pt x="0" y="114433"/>
                      <a:pt x="114433" y="0"/>
                      <a:pt x="255593" y="0"/>
                    </a:cubicBezTo>
                    <a:close/>
                  </a:path>
                </a:pathLst>
              </a:custGeom>
              <a:noFill/>
              <a:ln w="1270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022350" y="4706938"/>
                <a:ext cx="2284412" cy="705666"/>
              </a:xfrm>
              <a:prstGeom prst="rect">
                <a:avLst/>
              </a:prstGeom>
              <a:noFill/>
            </p:spPr>
            <p:txBody>
              <a:bodyPr lIns="0" rIns="0">
                <a:spAutoFit/>
              </a:bodyPr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3326" name="文本框 15"/>
              <p:cNvSpPr txBox="1">
                <a:spLocks noChangeArrowheads="1"/>
              </p:cNvSpPr>
              <p:nvPr/>
            </p:nvSpPr>
            <p:spPr bwMode="auto">
              <a:xfrm>
                <a:off x="946821" y="4382264"/>
                <a:ext cx="2247946" cy="6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>
                    <a:solidFill>
                      <a:schemeClr val="accent1"/>
                    </a:solidFill>
                  </a:rPr>
                  <a:t>环境（温度）</a:t>
                </a:r>
              </a:p>
            </p:txBody>
          </p:sp>
          <p:sp>
            <p:nvSpPr>
              <p:cNvPr id="13328" name="文本框 17"/>
              <p:cNvSpPr txBox="1">
                <a:spLocks noChangeArrowheads="1"/>
              </p:cNvSpPr>
              <p:nvPr/>
            </p:nvSpPr>
            <p:spPr bwMode="auto">
              <a:xfrm>
                <a:off x="3382289" y="4414291"/>
                <a:ext cx="2997260" cy="6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>
                    <a:solidFill>
                      <a:schemeClr val="accent2"/>
                    </a:solidFill>
                  </a:rPr>
                  <a:t>电池状态（老化）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259513" y="4706938"/>
                <a:ext cx="2282825" cy="539845"/>
              </a:xfrm>
              <a:prstGeom prst="rect">
                <a:avLst/>
              </a:prstGeom>
              <a:noFill/>
            </p:spPr>
            <p:txBody>
              <a:bodyPr lIns="0" rIns="0">
                <a:spAutoFit/>
              </a:bodyPr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651605" y="4429126"/>
                <a:ext cx="1738519" cy="623220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solidFill>
                      <a:schemeClr val="accent4"/>
                    </a:solidFill>
                    <a:latin typeface="+mn-lt"/>
                    <a:ea typeface="+mn-ea"/>
                  </a:rPr>
                  <a:t>行驶工况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8877300" y="4706938"/>
                <a:ext cx="2284412" cy="539845"/>
              </a:xfrm>
              <a:prstGeom prst="rect">
                <a:avLst/>
              </a:prstGeom>
              <a:noFill/>
            </p:spPr>
            <p:txBody>
              <a:bodyPr lIns="0" rIns="0">
                <a:spAutoFit/>
              </a:bodyPr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080322" y="4429126"/>
                <a:ext cx="1498631" cy="623220"/>
              </a:xfrm>
              <a:prstGeom prst="rect">
                <a:avLst/>
              </a:prstGeom>
              <a:noFill/>
            </p:spPr>
            <p:txBody>
              <a:bodyPr wrap="none" lIns="0" rIns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solidFill>
                      <a:schemeClr val="accent3"/>
                    </a:solidFill>
                    <a:latin typeface="+mn-lt"/>
                    <a:ea typeface="+mn-ea"/>
                  </a:rPr>
                  <a:t>电池模型</a:t>
                </a:r>
              </a:p>
            </p:txBody>
          </p:sp>
          <p:sp>
            <p:nvSpPr>
              <p:cNvPr id="13333" name="文本框 22"/>
              <p:cNvSpPr txBox="1">
                <a:spLocks noChangeArrowheads="1"/>
              </p:cNvSpPr>
              <p:nvPr/>
            </p:nvSpPr>
            <p:spPr bwMode="auto">
              <a:xfrm>
                <a:off x="3533680" y="1931988"/>
                <a:ext cx="863794" cy="779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en-US" altLang="zh-CN" sz="2400" dirty="0">
                    <a:solidFill>
                      <a:schemeClr val="bg1"/>
                    </a:solidFill>
                    <a:latin typeface="Impact" pitchFamily="34" charset="0"/>
                  </a:rPr>
                  <a:t>25%</a:t>
                </a:r>
                <a:endParaRPr lang="zh-CN" altLang="en-US" sz="240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  <p:sp>
            <p:nvSpPr>
              <p:cNvPr id="13334" name="文本框 23"/>
              <p:cNvSpPr txBox="1">
                <a:spLocks noChangeArrowheads="1"/>
              </p:cNvSpPr>
              <p:nvPr/>
            </p:nvSpPr>
            <p:spPr bwMode="auto">
              <a:xfrm>
                <a:off x="4811240" y="1931988"/>
                <a:ext cx="882006" cy="779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en-US" altLang="zh-CN" sz="2400" dirty="0">
                    <a:solidFill>
                      <a:schemeClr val="bg1"/>
                    </a:solidFill>
                    <a:latin typeface="Impact" pitchFamily="34" charset="0"/>
                  </a:rPr>
                  <a:t>50%</a:t>
                </a:r>
                <a:endParaRPr lang="zh-CN" altLang="en-US" sz="240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  <p:sp>
            <p:nvSpPr>
              <p:cNvPr id="13335" name="文本框 24"/>
              <p:cNvSpPr txBox="1">
                <a:spLocks noChangeArrowheads="1"/>
              </p:cNvSpPr>
              <p:nvPr/>
            </p:nvSpPr>
            <p:spPr bwMode="auto">
              <a:xfrm>
                <a:off x="6133540" y="1931988"/>
                <a:ext cx="809155" cy="779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en-US" altLang="zh-CN" sz="2400" dirty="0">
                    <a:solidFill>
                      <a:schemeClr val="bg1"/>
                    </a:solidFill>
                    <a:latin typeface="Impact" pitchFamily="34" charset="0"/>
                  </a:rPr>
                  <a:t>75%</a:t>
                </a:r>
                <a:endParaRPr lang="zh-CN" altLang="en-US" sz="240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  <p:sp>
            <p:nvSpPr>
              <p:cNvPr id="13336" name="文本框 25"/>
              <p:cNvSpPr txBox="1">
                <a:spLocks noChangeArrowheads="1"/>
              </p:cNvSpPr>
              <p:nvPr/>
            </p:nvSpPr>
            <p:spPr bwMode="auto">
              <a:xfrm>
                <a:off x="7318188" y="1931988"/>
                <a:ext cx="1071937" cy="779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en-US" altLang="zh-CN" sz="2400" dirty="0">
                    <a:solidFill>
                      <a:schemeClr val="bg1"/>
                    </a:solidFill>
                    <a:latin typeface="Impact" pitchFamily="34" charset="0"/>
                  </a:rPr>
                  <a:t>100%</a:t>
                </a:r>
                <a:endParaRPr lang="zh-CN" altLang="en-US" sz="240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ABF5731-E9A1-48D1-AEEB-69354A1EA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43" r="4720" b="-1"/>
            <a:stretch/>
          </p:blipFill>
          <p:spPr>
            <a:xfrm>
              <a:off x="3780883" y="741133"/>
              <a:ext cx="4882287" cy="2435710"/>
            </a:xfrm>
            <a:prstGeom prst="rect">
              <a:avLst/>
            </a:prstGeom>
          </p:spPr>
        </p:pic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5B52230-F4BD-47CC-8BB0-F86C50012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796" y="2000257"/>
              <a:ext cx="0" cy="20045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535BACA5-DB36-4A07-BE7D-B9DF19B8E5B4}"/>
                </a:ext>
              </a:extLst>
            </p:cNvPr>
            <p:cNvCxnSpPr>
              <a:cxnSpLocks/>
            </p:cNvCxnSpPr>
            <p:nvPr/>
          </p:nvCxnSpPr>
          <p:spPr>
            <a:xfrm>
              <a:off x="2638445" y="2000257"/>
              <a:ext cx="114711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5AE15A4-54A8-41E8-83CF-04B106098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1677" y="2021279"/>
              <a:ext cx="14954" cy="19835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BF169A2-418E-482B-9F64-D8A213399E0D}"/>
                </a:ext>
              </a:extLst>
            </p:cNvPr>
            <p:cNvCxnSpPr>
              <a:cxnSpLocks/>
            </p:cNvCxnSpPr>
            <p:nvPr/>
          </p:nvCxnSpPr>
          <p:spPr>
            <a:xfrm>
              <a:off x="8663170" y="2021279"/>
              <a:ext cx="107850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648646E-8E51-4031-A1CE-FAB31CD60385}"/>
              </a:ext>
            </a:extLst>
          </p:cNvPr>
          <p:cNvGrpSpPr/>
          <p:nvPr/>
        </p:nvGrpSpPr>
        <p:grpSpPr>
          <a:xfrm>
            <a:off x="749481" y="1221516"/>
            <a:ext cx="4100486" cy="5453961"/>
            <a:chOff x="802247" y="2808288"/>
            <a:chExt cx="11355682" cy="5453961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23D0065-84D0-4FA2-B9BB-69965B1ACFE2}"/>
                </a:ext>
              </a:extLst>
            </p:cNvPr>
            <p:cNvSpPr txBox="1"/>
            <p:nvPr/>
          </p:nvSpPr>
          <p:spPr>
            <a:xfrm>
              <a:off x="905807" y="3159654"/>
              <a:ext cx="11208779" cy="1526187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新能源汽车，不仅仅是一个很好汽车减排工具，而且是可再生能源革命的推动力，是实现人类可持续发展的一个优秀的交通工具。</a:t>
              </a:r>
            </a:p>
          </p:txBody>
        </p:sp>
        <p:sp>
          <p:nvSpPr>
            <p:cNvPr id="48" name="文本框 19">
              <a:extLst>
                <a:ext uri="{FF2B5EF4-FFF2-40B4-BE49-F238E27FC236}">
                  <a16:creationId xmlns:a16="http://schemas.microsoft.com/office/drawing/2014/main" id="{94EA08FF-0049-4FDB-B896-739E47E85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046" y="2808288"/>
              <a:ext cx="86738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chemeClr val="accent2"/>
                  </a:solidFill>
                </a:rPr>
                <a:t>新能源汽车国家战略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577350B9-64C5-4D4B-8236-33181BC54905}"/>
                    </a:ext>
                  </a:extLst>
                </p:cNvPr>
                <p:cNvSpPr txBox="1"/>
                <p:nvPr/>
              </p:nvSpPr>
              <p:spPr>
                <a:xfrm>
                  <a:off x="802247" y="4904022"/>
                  <a:ext cx="11355682" cy="3358227"/>
                </a:xfrm>
                <a:prstGeom prst="rect">
                  <a:avLst/>
                </a:prstGeom>
                <a:noFill/>
              </p:spPr>
              <p:txBody>
                <a:bodyPr wrap="square" lIns="0" rIns="0">
                  <a:spAutoFit/>
                </a:bodyPr>
                <a:lstStyle/>
                <a:p>
                  <a:pPr algn="just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600"/>
                    </a:spcAft>
                    <a:defRPr/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动力电池是电动汽车技术的核心，需要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电池管理系统（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BMS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）有效管理，对电池荷电状态（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SOC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）估计，指电池剩余电量与完全充满电量的百分比：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𝑆𝑂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𝑛𝑜𝑤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𝑆𝑂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𝑝𝑎𝑠𝑡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𝑛𝑜𝑤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 algn="just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600"/>
                    </a:spcAft>
                    <a:defRPr/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SOC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的估计对于驾驶员合理使用汽车极其重要，电池内外特性复杂多变，对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SOC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精确估计是研究电池的重电、难点和热点。</a:t>
                  </a:r>
                  <a:endParaRPr lang="zh-CN" altLang="zh-CN" dirty="0"/>
                </a:p>
                <a:p>
                  <a:pPr algn="just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600"/>
                    </a:spcAft>
                    <a:defRPr/>
                  </a:pP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577350B9-64C5-4D4B-8236-33181BC54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247" y="4904022"/>
                  <a:ext cx="11355682" cy="3358227"/>
                </a:xfrm>
                <a:prstGeom prst="rect">
                  <a:avLst/>
                </a:prstGeom>
                <a:blipFill>
                  <a:blip r:embed="rId4"/>
                  <a:stretch>
                    <a:fillRect l="-3120" r="-28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文本框 21">
              <a:extLst>
                <a:ext uri="{FF2B5EF4-FFF2-40B4-BE49-F238E27FC236}">
                  <a16:creationId xmlns:a16="http://schemas.microsoft.com/office/drawing/2014/main" id="{DDEAEC81-06D8-4127-B62D-5A73F47AE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807" y="4544054"/>
              <a:ext cx="112054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chemeClr val="accent1"/>
                  </a:solidFill>
                </a:rPr>
                <a:t>新能源汽车的“心脏”</a:t>
              </a:r>
              <a:r>
                <a:rPr lang="en-US" altLang="zh-CN" sz="2000" b="1" dirty="0">
                  <a:solidFill>
                    <a:schemeClr val="accent1"/>
                  </a:solidFill>
                </a:rPr>
                <a:t>―</a:t>
              </a:r>
              <a:r>
                <a:rPr lang="zh-CN" altLang="en-US" sz="2000" b="1" dirty="0">
                  <a:solidFill>
                    <a:schemeClr val="accent1"/>
                  </a:solidFill>
                </a:rPr>
                <a:t>动力电池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1"/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3" name="矩形 2"/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SOC</a:t>
              </a:r>
              <a:r>
                <a:rPr lang="zh-CN" altLang="en-US" sz="3200" b="1" dirty="0">
                  <a:latin typeface="+mn-ea"/>
                  <a:ea typeface="+mn-ea"/>
                </a:rPr>
                <a:t>估计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C3474BC-B316-47A3-8A92-A53B27F5F7BE}"/>
              </a:ext>
            </a:extLst>
          </p:cNvPr>
          <p:cNvGrpSpPr/>
          <p:nvPr/>
        </p:nvGrpSpPr>
        <p:grpSpPr>
          <a:xfrm>
            <a:off x="0" y="1246799"/>
            <a:ext cx="12192000" cy="4978888"/>
            <a:chOff x="0" y="1015571"/>
            <a:chExt cx="12192000" cy="4978888"/>
          </a:xfrm>
        </p:grpSpPr>
        <p:sp>
          <p:nvSpPr>
            <p:cNvPr id="11" name="文本框 10"/>
            <p:cNvSpPr txBox="1"/>
            <p:nvPr/>
          </p:nvSpPr>
          <p:spPr>
            <a:xfrm>
              <a:off x="992966" y="5120052"/>
              <a:ext cx="10148887" cy="874407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基于大赛组委会提供的大量真实数据，本团队以数据算法创新和数据分析应用为重点，利用多种机器学习方法对电池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SOC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预测，并实验对比基于模型方法。以赛促研，拟形成一个创新成果发表。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5564E31-6F19-47C3-904A-D46B913D2343}"/>
                </a:ext>
              </a:extLst>
            </p:cNvPr>
            <p:cNvGrpSpPr/>
            <p:nvPr/>
          </p:nvGrpSpPr>
          <p:grpSpPr>
            <a:xfrm>
              <a:off x="0" y="1015571"/>
              <a:ext cx="12192000" cy="3879836"/>
              <a:chOff x="0" y="1013992"/>
              <a:chExt cx="12192000" cy="389455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4321792"/>
                <a:ext cx="6067410" cy="5790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191250" y="4297333"/>
                <a:ext cx="6000750" cy="6112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 rot="16200000" flipH="1">
                <a:off x="5040107" y="3796511"/>
                <a:ext cx="1377565" cy="677039"/>
              </a:xfrm>
              <a:custGeom>
                <a:avLst/>
                <a:gdLst>
                  <a:gd name="connsiteX0" fmla="*/ 0 w 3333641"/>
                  <a:gd name="connsiteY0" fmla="*/ 1238248 h 1238248"/>
                  <a:gd name="connsiteX1" fmla="*/ 624866 w 3333641"/>
                  <a:gd name="connsiteY1" fmla="*/ 1238248 h 1238248"/>
                  <a:gd name="connsiteX2" fmla="*/ 648106 w 3333641"/>
                  <a:gd name="connsiteY2" fmla="*/ 1238248 h 1238248"/>
                  <a:gd name="connsiteX3" fmla="*/ 3333641 w 3333641"/>
                  <a:gd name="connsiteY3" fmla="*/ 1238248 h 1238248"/>
                  <a:gd name="connsiteX4" fmla="*/ 3333641 w 3333641"/>
                  <a:gd name="connsiteY4" fmla="*/ 761998 h 1238248"/>
                  <a:gd name="connsiteX5" fmla="*/ 1021624 w 3333641"/>
                  <a:gd name="connsiteY5" fmla="*/ 761998 h 1238248"/>
                  <a:gd name="connsiteX6" fmla="*/ 1619252 w 3333641"/>
                  <a:gd name="connsiteY6" fmla="*/ 0 h 1238248"/>
                  <a:gd name="connsiteX7" fmla="*/ 971146 w 3333641"/>
                  <a:gd name="connsiteY7" fmla="*/ 0 h 123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3641" h="1238248">
                    <a:moveTo>
                      <a:pt x="0" y="1238248"/>
                    </a:moveTo>
                    <a:lnTo>
                      <a:pt x="624866" y="1238248"/>
                    </a:lnTo>
                    <a:lnTo>
                      <a:pt x="648106" y="1238248"/>
                    </a:lnTo>
                    <a:lnTo>
                      <a:pt x="3333641" y="1238248"/>
                    </a:lnTo>
                    <a:lnTo>
                      <a:pt x="3333641" y="761998"/>
                    </a:lnTo>
                    <a:lnTo>
                      <a:pt x="1021624" y="761998"/>
                    </a:lnTo>
                    <a:lnTo>
                      <a:pt x="1619252" y="0"/>
                    </a:lnTo>
                    <a:lnTo>
                      <a:pt x="97114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" name="任意多边形 7"/>
              <p:cNvSpPr/>
              <p:nvPr/>
            </p:nvSpPr>
            <p:spPr>
              <a:xfrm rot="5400000">
                <a:off x="5793784" y="3834044"/>
                <a:ext cx="1471972" cy="677040"/>
              </a:xfrm>
              <a:custGeom>
                <a:avLst/>
                <a:gdLst>
                  <a:gd name="connsiteX0" fmla="*/ 0 w 3333642"/>
                  <a:gd name="connsiteY0" fmla="*/ 1238248 h 1238248"/>
                  <a:gd name="connsiteX1" fmla="*/ 971146 w 3333642"/>
                  <a:gd name="connsiteY1" fmla="*/ 0 h 1238248"/>
                  <a:gd name="connsiteX2" fmla="*/ 1619252 w 3333642"/>
                  <a:gd name="connsiteY2" fmla="*/ 0 h 1238248"/>
                  <a:gd name="connsiteX3" fmla="*/ 1021624 w 3333642"/>
                  <a:gd name="connsiteY3" fmla="*/ 761998 h 1238248"/>
                  <a:gd name="connsiteX4" fmla="*/ 3333642 w 3333642"/>
                  <a:gd name="connsiteY4" fmla="*/ 761998 h 1238248"/>
                  <a:gd name="connsiteX5" fmla="*/ 3333642 w 3333642"/>
                  <a:gd name="connsiteY5" fmla="*/ 1238248 h 1238248"/>
                  <a:gd name="connsiteX6" fmla="*/ 648106 w 3333642"/>
                  <a:gd name="connsiteY6" fmla="*/ 1238248 h 1238248"/>
                  <a:gd name="connsiteX7" fmla="*/ 624865 w 3333642"/>
                  <a:gd name="connsiteY7" fmla="*/ 1238248 h 123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3642" h="1238248">
                    <a:moveTo>
                      <a:pt x="0" y="1238248"/>
                    </a:moveTo>
                    <a:lnTo>
                      <a:pt x="971146" y="0"/>
                    </a:lnTo>
                    <a:lnTo>
                      <a:pt x="1619252" y="0"/>
                    </a:lnTo>
                    <a:lnTo>
                      <a:pt x="1021624" y="761998"/>
                    </a:lnTo>
                    <a:lnTo>
                      <a:pt x="3333642" y="761998"/>
                    </a:lnTo>
                    <a:lnTo>
                      <a:pt x="3333642" y="1238248"/>
                    </a:lnTo>
                    <a:lnTo>
                      <a:pt x="648106" y="1238248"/>
                    </a:lnTo>
                    <a:lnTo>
                      <a:pt x="624865" y="123824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23" name="文本框 8"/>
              <p:cNvSpPr txBox="1">
                <a:spLocks noChangeArrowheads="1"/>
              </p:cNvSpPr>
              <p:nvPr/>
            </p:nvSpPr>
            <p:spPr bwMode="auto">
              <a:xfrm>
                <a:off x="147214" y="4379956"/>
                <a:ext cx="6587758" cy="422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08000" tIns="72000" rIns="108000" bIns="7200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eaLnBrk="1" hangingPunct="1"/>
                <a:r>
                  <a:rPr lang="zh-CN" altLang="en-US" dirty="0">
                    <a:solidFill>
                      <a:schemeClr val="bg1"/>
                    </a:solidFill>
                  </a:rPr>
                  <a:t>以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Kalman 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及其衍生算法和状态观测器方法被广泛研究。</a:t>
                </a:r>
              </a:p>
            </p:txBody>
          </p:sp>
          <p:sp>
            <p:nvSpPr>
              <p:cNvPr id="9224" name="文本框 9"/>
              <p:cNvSpPr txBox="1">
                <a:spLocks noChangeArrowheads="1"/>
              </p:cNvSpPr>
              <p:nvPr/>
            </p:nvSpPr>
            <p:spPr bwMode="auto">
              <a:xfrm>
                <a:off x="6621459" y="4391739"/>
                <a:ext cx="5570541" cy="422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08000" tIns="72000" rIns="108000" bIns="7200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r" eaLnBrk="1" hangingPunct="1"/>
                <a:r>
                  <a:rPr lang="zh-CN" altLang="en-US" dirty="0">
                    <a:solidFill>
                      <a:schemeClr val="bg1"/>
                    </a:solidFill>
                  </a:rPr>
                  <a:t>机器学习被用于预测，但缺乏电池数据，研究较少。</a:t>
                </a: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6A87A3F7-8263-4137-AC30-1C5C6DF2EDF6}"/>
                  </a:ext>
                </a:extLst>
              </p:cNvPr>
              <p:cNvGrpSpPr/>
              <p:nvPr/>
            </p:nvGrpSpPr>
            <p:grpSpPr>
              <a:xfrm>
                <a:off x="6966263" y="1100006"/>
                <a:ext cx="2883622" cy="2969973"/>
                <a:chOff x="6966263" y="1100006"/>
                <a:chExt cx="2883622" cy="2969973"/>
              </a:xfrm>
            </p:grpSpPr>
            <p:sp>
              <p:nvSpPr>
                <p:cNvPr id="13" name="文本框 12"/>
                <p:cNvSpPr txBox="1"/>
                <p:nvPr/>
              </p:nvSpPr>
              <p:spPr>
                <a:xfrm>
                  <a:off x="6966263" y="1719298"/>
                  <a:ext cx="2391840" cy="2350681"/>
                </a:xfrm>
                <a:prstGeom prst="rect">
                  <a:avLst/>
                </a:prstGeom>
                <a:noFill/>
              </p:spPr>
              <p:txBody>
                <a:bodyPr wrap="square" lIns="0" rIns="0">
                  <a:spAutoFit/>
                </a:bodyPr>
                <a:lstStyle/>
                <a:p>
                  <a:pPr algn="just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600"/>
                    </a:spcAft>
                    <a:defRPr/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方法：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机器学习算法从大量数据中学习，如：神经网络，随机森林等算法。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endParaRPr>
                </a:p>
                <a:p>
                  <a:pPr algn="just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600"/>
                    </a:spcAft>
                    <a:defRPr/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特点：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对估计精度高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;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善于处理非线性问题；对训练数据的依赖程度高。</a:t>
                  </a:r>
                </a:p>
              </p:txBody>
            </p:sp>
            <p:sp>
              <p:nvSpPr>
                <p:cNvPr id="9228" name="文本框 13"/>
                <p:cNvSpPr txBox="1">
                  <a:spLocks noChangeArrowheads="1"/>
                </p:cNvSpPr>
                <p:nvPr/>
              </p:nvSpPr>
              <p:spPr bwMode="auto">
                <a:xfrm>
                  <a:off x="8054522" y="1100006"/>
                  <a:ext cx="1795363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9pPr>
                </a:lstStyle>
                <a:p>
                  <a:pPr eaLnBrk="1" hangingPunct="1"/>
                  <a:r>
                    <a:rPr lang="zh-CN" altLang="en-US" sz="2000" b="1" dirty="0">
                      <a:solidFill>
                        <a:schemeClr val="accent2"/>
                      </a:solidFill>
                    </a:rPr>
                    <a:t>基于数据的方法</a:t>
                  </a:r>
                </a:p>
                <a:p>
                  <a:pPr eaLnBrk="1" hangingPunct="1"/>
                  <a:endParaRPr lang="zh-CN" altLang="en-US" sz="2000" b="1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5FE78F5-857C-4CA4-ACCC-E0E59641DA1B}"/>
                  </a:ext>
                </a:extLst>
              </p:cNvPr>
              <p:cNvGrpSpPr/>
              <p:nvPr/>
            </p:nvGrpSpPr>
            <p:grpSpPr>
              <a:xfrm>
                <a:off x="655115" y="1013992"/>
                <a:ext cx="2919625" cy="3022425"/>
                <a:chOff x="1329811" y="748817"/>
                <a:chExt cx="2919625" cy="3022425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1329811" y="1420561"/>
                  <a:ext cx="2284978" cy="2350681"/>
                </a:xfrm>
                <a:prstGeom prst="rect">
                  <a:avLst/>
                </a:prstGeom>
                <a:noFill/>
              </p:spPr>
              <p:txBody>
                <a:bodyPr wrap="square" lIns="0" rIns="0">
                  <a:spAutoFit/>
                </a:bodyPr>
                <a:lstStyle/>
                <a:p>
                  <a:pPr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600"/>
                    </a:spcAft>
                    <a:defRPr/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方法：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对单体电池建模，如：数学模型、电化学模型、等效电路模型。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endParaRPr>
                </a:p>
                <a:p>
                  <a:pPr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600"/>
                    </a:spcAft>
                    <a:defRPr/>
                  </a:pPr>
                  <a:r>
                    <a:rPr lang="zh-CN" alt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特点：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估计精度较高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;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采用闭环反馈控制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;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对模型的准确度依赖性强。</a:t>
                  </a:r>
                </a:p>
              </p:txBody>
            </p:sp>
            <p:sp>
              <p:nvSpPr>
                <p:cNvPr id="9230" name="文本框 15"/>
                <p:cNvSpPr txBox="1">
                  <a:spLocks noChangeArrowheads="1"/>
                </p:cNvSpPr>
                <p:nvPr/>
              </p:nvSpPr>
              <p:spPr bwMode="auto">
                <a:xfrm>
                  <a:off x="2710553" y="748817"/>
                  <a:ext cx="1538883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9pPr>
                </a:lstStyle>
                <a:p>
                  <a:pPr algn="r" eaLnBrk="1" hangingPunct="1"/>
                  <a:r>
                    <a:rPr lang="zh-CN" altLang="en-US" sz="2000" b="1" dirty="0">
                      <a:solidFill>
                        <a:schemeClr val="accent1"/>
                      </a:solidFill>
                    </a:rPr>
                    <a:t>基于模型方法</a:t>
                  </a:r>
                </a:p>
              </p:txBody>
            </p:sp>
          </p:grpSp>
          <p:sp>
            <p:nvSpPr>
              <p:cNvPr id="17" name="文本框 16"/>
              <p:cNvSpPr txBox="1"/>
              <p:nvPr/>
            </p:nvSpPr>
            <p:spPr>
              <a:xfrm>
                <a:off x="5071236" y="3092450"/>
                <a:ext cx="65" cy="1204884"/>
              </a:xfrm>
              <a:prstGeom prst="rect">
                <a:avLst/>
              </a:prstGeom>
              <a:noFill/>
            </p:spPr>
            <p:txBody>
              <a:bodyPr wrap="none" lIns="0" rIns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7200" dirty="0"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</p:grp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BA46711-967A-4703-8D3E-0117046F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2014" y="1537545"/>
              <a:ext cx="2363672" cy="139407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C39B21C-8799-4FD7-A091-368594CD1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2014" y="2931621"/>
              <a:ext cx="2363672" cy="1298564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23B9952A-D5CF-40A2-96F0-47452167B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54175" t="36099" r="26456" b="41010"/>
            <a:stretch/>
          </p:blipFill>
          <p:spPr>
            <a:xfrm>
              <a:off x="9506601" y="1491113"/>
              <a:ext cx="2391840" cy="144150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74A6E1E-9870-4F26-8DFF-190EB214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601" y="2979642"/>
              <a:ext cx="2280768" cy="10803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CAF1FBC8-3D21-4764-9B45-F66D4497C2E6}"/>
              </a:ext>
            </a:extLst>
          </p:cNvPr>
          <p:cNvGrpSpPr/>
          <p:nvPr/>
        </p:nvGrpSpPr>
        <p:grpSpPr>
          <a:xfrm>
            <a:off x="314074" y="1367059"/>
            <a:ext cx="2527525" cy="3760605"/>
            <a:chOff x="1460208" y="1335330"/>
            <a:chExt cx="2527525" cy="3760605"/>
          </a:xfrm>
        </p:grpSpPr>
        <p:sp>
          <p:nvSpPr>
            <p:cNvPr id="2" name="椭圆 1"/>
            <p:cNvSpPr/>
            <p:nvPr/>
          </p:nvSpPr>
          <p:spPr>
            <a:xfrm>
              <a:off x="2271713" y="3289300"/>
              <a:ext cx="1333500" cy="1333500"/>
            </a:xfrm>
            <a:prstGeom prst="ellips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F7022A9-E95D-483D-ACE2-8D3A357C89C1}"/>
                </a:ext>
              </a:extLst>
            </p:cNvPr>
            <p:cNvGrpSpPr/>
            <p:nvPr/>
          </p:nvGrpSpPr>
          <p:grpSpPr>
            <a:xfrm>
              <a:off x="1460208" y="1335330"/>
              <a:ext cx="2527525" cy="3760605"/>
              <a:chOff x="1460208" y="1335330"/>
              <a:chExt cx="2527525" cy="3760605"/>
            </a:xfrm>
          </p:grpSpPr>
          <p:sp>
            <p:nvSpPr>
              <p:cNvPr id="6" name="任意多边形 5"/>
              <p:cNvSpPr/>
              <p:nvPr/>
            </p:nvSpPr>
            <p:spPr>
              <a:xfrm rot="21283590" flipH="1">
                <a:off x="1460208" y="1335330"/>
                <a:ext cx="2527525" cy="1719401"/>
              </a:xfrm>
              <a:custGeom>
                <a:avLst/>
                <a:gdLst>
                  <a:gd name="connsiteX0" fmla="*/ 0 w 2391086"/>
                  <a:gd name="connsiteY0" fmla="*/ 86265 h 1866481"/>
                  <a:gd name="connsiteX1" fmla="*/ 163902 w 2391086"/>
                  <a:gd name="connsiteY1" fmla="*/ 1451979 h 1866481"/>
                  <a:gd name="connsiteX2" fmla="*/ 1746797 w 2391086"/>
                  <a:gd name="connsiteY2" fmla="*/ 1491358 h 1866481"/>
                  <a:gd name="connsiteX3" fmla="*/ 1622399 w 2391086"/>
                  <a:gd name="connsiteY3" fmla="*/ 1866481 h 1866481"/>
                  <a:gd name="connsiteX4" fmla="*/ 1896591 w 2391086"/>
                  <a:gd name="connsiteY4" fmla="*/ 1495085 h 1866481"/>
                  <a:gd name="connsiteX5" fmla="*/ 2244436 w 2391086"/>
                  <a:gd name="connsiteY5" fmla="*/ 1503738 h 1866481"/>
                  <a:gd name="connsiteX6" fmla="*/ 2391086 w 2391086"/>
                  <a:gd name="connsiteY6" fmla="*/ 0 h 1866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1086" h="1866481">
                    <a:moveTo>
                      <a:pt x="0" y="86265"/>
                    </a:moveTo>
                    <a:lnTo>
                      <a:pt x="163902" y="1451979"/>
                    </a:lnTo>
                    <a:lnTo>
                      <a:pt x="1746797" y="1491358"/>
                    </a:lnTo>
                    <a:lnTo>
                      <a:pt x="1622399" y="1866481"/>
                    </a:lnTo>
                    <a:lnTo>
                      <a:pt x="1896591" y="1495085"/>
                    </a:lnTo>
                    <a:lnTo>
                      <a:pt x="2244436" y="1503738"/>
                    </a:lnTo>
                    <a:lnTo>
                      <a:pt x="2391086" y="0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610" name="文本框 9"/>
              <p:cNvSpPr txBox="1">
                <a:spLocks noChangeArrowheads="1"/>
              </p:cNvSpPr>
              <p:nvPr/>
            </p:nvSpPr>
            <p:spPr bwMode="auto">
              <a:xfrm>
                <a:off x="2359025" y="4695825"/>
                <a:ext cx="115887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zh-CN" altLang="en-US" sz="2000" b="1" dirty="0">
                    <a:solidFill>
                      <a:schemeClr val="accent1"/>
                    </a:solidFill>
                  </a:rPr>
                  <a:t>王勇</a:t>
                </a:r>
              </a:p>
            </p:txBody>
          </p:sp>
          <p:grpSp>
            <p:nvGrpSpPr>
              <p:cNvPr id="25614" name="组合 13"/>
              <p:cNvGrpSpPr>
                <a:grpSpLocks/>
              </p:cNvGrpSpPr>
              <p:nvPr/>
            </p:nvGrpSpPr>
            <p:grpSpPr bwMode="auto">
              <a:xfrm>
                <a:off x="1487724" y="1356288"/>
                <a:ext cx="2437274" cy="1288565"/>
                <a:chOff x="1486931" y="1356168"/>
                <a:chExt cx="2438860" cy="1288600"/>
              </a:xfrm>
            </p:grpSpPr>
            <p:sp>
              <p:nvSpPr>
                <p:cNvPr id="25629" name="文本框 14"/>
                <p:cNvSpPr txBox="1">
                  <a:spLocks noChangeArrowheads="1"/>
                </p:cNvSpPr>
                <p:nvPr/>
              </p:nvSpPr>
              <p:spPr bwMode="auto">
                <a:xfrm>
                  <a:off x="2193066" y="1356168"/>
                  <a:ext cx="1026589" cy="4001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 dirty="0">
                      <a:solidFill>
                        <a:schemeClr val="bg1"/>
                      </a:solidFill>
                    </a:rPr>
                    <a:t>特征工程</a:t>
                  </a: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1486931" y="1620998"/>
                  <a:ext cx="2438860" cy="1023770"/>
                </a:xfrm>
                <a:prstGeom prst="rect">
                  <a:avLst/>
                </a:prstGeom>
                <a:noFill/>
              </p:spPr>
              <p:txBody>
                <a:bodyPr wrap="square" lIns="0" rIns="0">
                  <a:spAutoFit/>
                </a:bodyPr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4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北京理工大学机械工程研二学生，研究方向：混合动力汽车能量管理，深度强化学习。</a:t>
                  </a:r>
                </a:p>
              </p:txBody>
            </p:sp>
          </p:grp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5E4A68D-36F2-44B3-BCC6-F1B5B868B21D}"/>
              </a:ext>
            </a:extLst>
          </p:cNvPr>
          <p:cNvGrpSpPr/>
          <p:nvPr/>
        </p:nvGrpSpPr>
        <p:grpSpPr>
          <a:xfrm>
            <a:off x="2841703" y="1529700"/>
            <a:ext cx="2151785" cy="3636282"/>
            <a:chOff x="3879128" y="1459653"/>
            <a:chExt cx="2151785" cy="3636282"/>
          </a:xfrm>
        </p:grpSpPr>
        <p:sp>
          <p:nvSpPr>
            <p:cNvPr id="3" name="椭圆 2"/>
            <p:cNvSpPr/>
            <p:nvPr/>
          </p:nvSpPr>
          <p:spPr>
            <a:xfrm>
              <a:off x="4362450" y="3289300"/>
              <a:ext cx="1333500" cy="1333500"/>
            </a:xfrm>
            <a:prstGeom prst="ellipse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3879128" y="1459653"/>
              <a:ext cx="2151785" cy="1491510"/>
            </a:xfrm>
            <a:custGeom>
              <a:avLst/>
              <a:gdLst>
                <a:gd name="connsiteX0" fmla="*/ 285815 w 2315101"/>
                <a:gd name="connsiteY0" fmla="*/ 0 h 2079131"/>
                <a:gd name="connsiteX1" fmla="*/ 2315101 w 2315101"/>
                <a:gd name="connsiteY1" fmla="*/ 146649 h 2079131"/>
                <a:gd name="connsiteX2" fmla="*/ 2191248 w 2315101"/>
                <a:gd name="connsiteY2" fmla="*/ 1725283 h 2079131"/>
                <a:gd name="connsiteX3" fmla="*/ 1645049 w 2315101"/>
                <a:gd name="connsiteY3" fmla="*/ 1682278 h 2079131"/>
                <a:gd name="connsiteX4" fmla="*/ 1360055 w 2315101"/>
                <a:gd name="connsiteY4" fmla="*/ 2079131 h 2079131"/>
                <a:gd name="connsiteX5" fmla="*/ 1420190 w 2315101"/>
                <a:gd name="connsiteY5" fmla="*/ 1664574 h 2079131"/>
                <a:gd name="connsiteX6" fmla="*/ 0 w 2315101"/>
                <a:gd name="connsiteY6" fmla="*/ 1552755 h 207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5101" h="2079131">
                  <a:moveTo>
                    <a:pt x="285815" y="0"/>
                  </a:moveTo>
                  <a:lnTo>
                    <a:pt x="2315101" y="146649"/>
                  </a:lnTo>
                  <a:lnTo>
                    <a:pt x="2191248" y="1725283"/>
                  </a:lnTo>
                  <a:lnTo>
                    <a:pt x="1645049" y="1682278"/>
                  </a:lnTo>
                  <a:lnTo>
                    <a:pt x="1360055" y="2079131"/>
                  </a:lnTo>
                  <a:lnTo>
                    <a:pt x="1420190" y="1664574"/>
                  </a:lnTo>
                  <a:lnTo>
                    <a:pt x="0" y="1552755"/>
                  </a:lnTo>
                  <a:close/>
                </a:path>
              </a:pathLst>
            </a:cu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11" name="文本框 10"/>
            <p:cNvSpPr txBox="1">
              <a:spLocks noChangeArrowheads="1"/>
            </p:cNvSpPr>
            <p:nvPr/>
          </p:nvSpPr>
          <p:spPr bwMode="auto">
            <a:xfrm>
              <a:off x="4449763" y="4695825"/>
              <a:ext cx="11588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zh-CN" altLang="en-US" sz="2000" b="1" dirty="0">
                  <a:solidFill>
                    <a:schemeClr val="accent2"/>
                  </a:solidFill>
                </a:rPr>
                <a:t>添加名字</a:t>
              </a:r>
            </a:p>
          </p:txBody>
        </p:sp>
        <p:grpSp>
          <p:nvGrpSpPr>
            <p:cNvPr id="25615" name="组合 16"/>
            <p:cNvGrpSpPr>
              <a:grpSpLocks/>
            </p:cNvGrpSpPr>
            <p:nvPr/>
          </p:nvGrpSpPr>
          <p:grpSpPr bwMode="auto">
            <a:xfrm>
              <a:off x="4015530" y="1523321"/>
              <a:ext cx="1765300" cy="1048490"/>
              <a:chOff x="4015528" y="1523052"/>
              <a:chExt cx="1765888" cy="1050035"/>
            </a:xfrm>
          </p:grpSpPr>
          <p:sp>
            <p:nvSpPr>
              <p:cNvPr id="25627" name="文本框 17"/>
              <p:cNvSpPr txBox="1">
                <a:spLocks noChangeArrowheads="1"/>
              </p:cNvSpPr>
              <p:nvPr/>
            </p:nvSpPr>
            <p:spPr bwMode="auto">
              <a:xfrm>
                <a:off x="4223017" y="1523052"/>
                <a:ext cx="1282829" cy="40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zh-CN" altLang="en-US" sz="2000" b="1" dirty="0">
                    <a:solidFill>
                      <a:schemeClr val="bg1"/>
                    </a:solidFill>
                  </a:rPr>
                  <a:t>添加关键字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015528" y="1926022"/>
                <a:ext cx="1765888" cy="647065"/>
              </a:xfrm>
              <a:prstGeom prst="rect">
                <a:avLst/>
              </a:prstGeom>
              <a:noFill/>
            </p:spPr>
            <p:txBody>
              <a:bodyPr lIns="0" rIns="0">
                <a:spAutoFit/>
              </a:bodyPr>
              <a:lstStyle/>
              <a:p>
                <a:pPr algn="ctr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  <a:ea typeface="+mn-ea"/>
                  </a:rPr>
                  <a:t>请在此处添加正文并根据需要调整字体与字号。</a:t>
                </a: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534D73B-4F59-4D5A-BC22-3167086041A8}"/>
              </a:ext>
            </a:extLst>
          </p:cNvPr>
          <p:cNvGrpSpPr/>
          <p:nvPr/>
        </p:nvGrpSpPr>
        <p:grpSpPr>
          <a:xfrm>
            <a:off x="7145967" y="1649883"/>
            <a:ext cx="2423283" cy="3537138"/>
            <a:chOff x="5812666" y="1558797"/>
            <a:chExt cx="2423283" cy="3537138"/>
          </a:xfrm>
        </p:grpSpPr>
        <p:sp>
          <p:nvSpPr>
            <p:cNvPr id="4" name="椭圆 3"/>
            <p:cNvSpPr/>
            <p:nvPr/>
          </p:nvSpPr>
          <p:spPr>
            <a:xfrm>
              <a:off x="6453188" y="3289300"/>
              <a:ext cx="1333500" cy="1333500"/>
            </a:xfrm>
            <a:prstGeom prst="ellipse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8577F2D-DE09-44B2-8EEA-A4FD3BC1B528}"/>
                </a:ext>
              </a:extLst>
            </p:cNvPr>
            <p:cNvGrpSpPr/>
            <p:nvPr/>
          </p:nvGrpSpPr>
          <p:grpSpPr>
            <a:xfrm>
              <a:off x="5812666" y="1558797"/>
              <a:ext cx="2423283" cy="3537138"/>
              <a:chOff x="5812666" y="1558797"/>
              <a:chExt cx="2423283" cy="3537138"/>
            </a:xfrm>
          </p:grpSpPr>
          <p:sp>
            <p:nvSpPr>
              <p:cNvPr id="8" name="任意多边形 7"/>
              <p:cNvSpPr/>
              <p:nvPr/>
            </p:nvSpPr>
            <p:spPr>
              <a:xfrm>
                <a:off x="5812666" y="1558797"/>
                <a:ext cx="2423283" cy="1601916"/>
              </a:xfrm>
              <a:custGeom>
                <a:avLst/>
                <a:gdLst>
                  <a:gd name="connsiteX0" fmla="*/ 0 w 2544792"/>
                  <a:gd name="connsiteY0" fmla="*/ 0 h 1692336"/>
                  <a:gd name="connsiteX1" fmla="*/ 2544792 w 2544792"/>
                  <a:gd name="connsiteY1" fmla="*/ 39705 h 1692336"/>
                  <a:gd name="connsiteX2" fmla="*/ 2544791 w 2544792"/>
                  <a:gd name="connsiteY2" fmla="*/ 1265109 h 1692336"/>
                  <a:gd name="connsiteX3" fmla="*/ 1411704 w 2544792"/>
                  <a:gd name="connsiteY3" fmla="*/ 1439643 h 1692336"/>
                  <a:gd name="connsiteX4" fmla="*/ 1424995 w 2544792"/>
                  <a:gd name="connsiteY4" fmla="*/ 1692336 h 1692336"/>
                  <a:gd name="connsiteX5" fmla="*/ 1260736 w 2544792"/>
                  <a:gd name="connsiteY5" fmla="*/ 1462897 h 1692336"/>
                  <a:gd name="connsiteX6" fmla="*/ 379562 w 2544792"/>
                  <a:gd name="connsiteY6" fmla="*/ 1598628 h 169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4792" h="1692336">
                    <a:moveTo>
                      <a:pt x="0" y="0"/>
                    </a:moveTo>
                    <a:lnTo>
                      <a:pt x="2544792" y="39705"/>
                    </a:lnTo>
                    <a:cubicBezTo>
                      <a:pt x="2544792" y="448173"/>
                      <a:pt x="2544791" y="856641"/>
                      <a:pt x="2544791" y="1265109"/>
                    </a:cubicBezTo>
                    <a:lnTo>
                      <a:pt x="1411704" y="1439643"/>
                    </a:lnTo>
                    <a:lnTo>
                      <a:pt x="1424995" y="1692336"/>
                    </a:lnTo>
                    <a:lnTo>
                      <a:pt x="1260736" y="1462897"/>
                    </a:lnTo>
                    <a:lnTo>
                      <a:pt x="379562" y="1598628"/>
                    </a:lnTo>
                    <a:close/>
                  </a:path>
                </a:pathLst>
              </a:custGeom>
              <a:solidFill>
                <a:schemeClr val="accent3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540500" y="4695825"/>
                <a:ext cx="1158875" cy="400110"/>
              </a:xfrm>
              <a:prstGeom prst="rect">
                <a:avLst/>
              </a:prstGeom>
              <a:noFill/>
            </p:spPr>
            <p:txBody>
              <a:bodyPr lIns="0" rIns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chemeClr val="accent3"/>
                    </a:solidFill>
                    <a:latin typeface="+mn-lt"/>
                    <a:ea typeface="+mn-ea"/>
                  </a:rPr>
                  <a:t>添加名字</a:t>
                </a:r>
              </a:p>
            </p:txBody>
          </p:sp>
          <p:grpSp>
            <p:nvGrpSpPr>
              <p:cNvPr id="25616" name="组合 19"/>
              <p:cNvGrpSpPr>
                <a:grpSpLocks/>
              </p:cNvGrpSpPr>
              <p:nvPr/>
            </p:nvGrpSpPr>
            <p:grpSpPr bwMode="auto">
              <a:xfrm>
                <a:off x="6051550" y="1719263"/>
                <a:ext cx="1905000" cy="896937"/>
                <a:chOff x="6051706" y="1719982"/>
                <a:chExt cx="1904650" cy="896963"/>
              </a:xfrm>
            </p:grpSpPr>
            <p:sp>
              <p:nvSpPr>
                <p:cNvPr id="25625" name="文本框 20"/>
                <p:cNvSpPr txBox="1">
                  <a:spLocks noChangeArrowheads="1"/>
                </p:cNvSpPr>
                <p:nvPr/>
              </p:nvSpPr>
              <p:spPr bwMode="auto">
                <a:xfrm>
                  <a:off x="6362949" y="1719982"/>
                  <a:ext cx="1282166" cy="400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 dirty="0">
                      <a:solidFill>
                        <a:schemeClr val="bg1"/>
                      </a:solidFill>
                    </a:rPr>
                    <a:t>添加关键字</a:t>
                  </a: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6051706" y="2002565"/>
                  <a:ext cx="1904650" cy="614380"/>
                </a:xfrm>
                <a:prstGeom prst="rect">
                  <a:avLst/>
                </a:prstGeom>
                <a:noFill/>
              </p:spPr>
              <p:txBody>
                <a:bodyPr lIns="0" rIns="0">
                  <a:spAutoFit/>
                </a:bodyPr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请在此处添加正文并根据需要调整字体与字号。</a:t>
                  </a:r>
                </a:p>
              </p:txBody>
            </p:sp>
          </p:grp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EE6EE4-C950-424C-B0E2-D99457AD6976}"/>
              </a:ext>
            </a:extLst>
          </p:cNvPr>
          <p:cNvGrpSpPr/>
          <p:nvPr/>
        </p:nvGrpSpPr>
        <p:grpSpPr>
          <a:xfrm>
            <a:off x="4915204" y="1313597"/>
            <a:ext cx="2371953" cy="3843600"/>
            <a:chOff x="8004175" y="1252335"/>
            <a:chExt cx="2371953" cy="3843600"/>
          </a:xfrm>
        </p:grpSpPr>
        <p:sp>
          <p:nvSpPr>
            <p:cNvPr id="5" name="椭圆 4"/>
            <p:cNvSpPr/>
            <p:nvPr/>
          </p:nvSpPr>
          <p:spPr>
            <a:xfrm>
              <a:off x="8543925" y="3289300"/>
              <a:ext cx="1333500" cy="1333500"/>
            </a:xfrm>
            <a:prstGeom prst="ellipse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F58C8CD-2052-4F9B-A228-B960FA4886AF}"/>
                </a:ext>
              </a:extLst>
            </p:cNvPr>
            <p:cNvGrpSpPr/>
            <p:nvPr/>
          </p:nvGrpSpPr>
          <p:grpSpPr>
            <a:xfrm>
              <a:off x="8004175" y="1252335"/>
              <a:ext cx="2371953" cy="3843600"/>
              <a:chOff x="8004175" y="1252335"/>
              <a:chExt cx="2371953" cy="3843600"/>
            </a:xfrm>
          </p:grpSpPr>
          <p:sp>
            <p:nvSpPr>
              <p:cNvPr id="9" name="任意多边形 8"/>
              <p:cNvSpPr/>
              <p:nvPr/>
            </p:nvSpPr>
            <p:spPr>
              <a:xfrm>
                <a:off x="8004175" y="1252335"/>
                <a:ext cx="2371953" cy="1890915"/>
              </a:xfrm>
              <a:custGeom>
                <a:avLst/>
                <a:gdLst>
                  <a:gd name="connsiteX0" fmla="*/ 181154 w 2421851"/>
                  <a:gd name="connsiteY0" fmla="*/ 0 h 1969453"/>
                  <a:gd name="connsiteX1" fmla="*/ 2421851 w 2421851"/>
                  <a:gd name="connsiteY1" fmla="*/ 181155 h 1969453"/>
                  <a:gd name="connsiteX2" fmla="*/ 2266575 w 2421851"/>
                  <a:gd name="connsiteY2" fmla="*/ 1739823 h 1969453"/>
                  <a:gd name="connsiteX3" fmla="*/ 1659343 w 2421851"/>
                  <a:gd name="connsiteY3" fmla="*/ 1628891 h 1969453"/>
                  <a:gd name="connsiteX4" fmla="*/ 1394002 w 2421851"/>
                  <a:gd name="connsiteY4" fmla="*/ 1969453 h 1969453"/>
                  <a:gd name="connsiteX5" fmla="*/ 1468933 w 2421851"/>
                  <a:gd name="connsiteY5" fmla="*/ 1594106 h 1969453"/>
                  <a:gd name="connsiteX6" fmla="*/ 0 w 2421851"/>
                  <a:gd name="connsiteY6" fmla="*/ 1325755 h 1969453"/>
                  <a:gd name="connsiteX0" fmla="*/ 181154 w 2574251"/>
                  <a:gd name="connsiteY0" fmla="*/ 0 h 1969453"/>
                  <a:gd name="connsiteX1" fmla="*/ 2574251 w 2574251"/>
                  <a:gd name="connsiteY1" fmla="*/ 133530 h 1969453"/>
                  <a:gd name="connsiteX2" fmla="*/ 2266575 w 2574251"/>
                  <a:gd name="connsiteY2" fmla="*/ 1739823 h 1969453"/>
                  <a:gd name="connsiteX3" fmla="*/ 1659343 w 2574251"/>
                  <a:gd name="connsiteY3" fmla="*/ 1628891 h 1969453"/>
                  <a:gd name="connsiteX4" fmla="*/ 1394002 w 2574251"/>
                  <a:gd name="connsiteY4" fmla="*/ 1969453 h 1969453"/>
                  <a:gd name="connsiteX5" fmla="*/ 1468933 w 2574251"/>
                  <a:gd name="connsiteY5" fmla="*/ 1594106 h 1969453"/>
                  <a:gd name="connsiteX6" fmla="*/ 0 w 2574251"/>
                  <a:gd name="connsiteY6" fmla="*/ 1325755 h 1969453"/>
                  <a:gd name="connsiteX7" fmla="*/ 181154 w 2574251"/>
                  <a:gd name="connsiteY7" fmla="*/ 0 h 196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4251" h="1969453">
                    <a:moveTo>
                      <a:pt x="181154" y="0"/>
                    </a:moveTo>
                    <a:lnTo>
                      <a:pt x="2574251" y="133530"/>
                    </a:lnTo>
                    <a:lnTo>
                      <a:pt x="2266575" y="1739823"/>
                    </a:lnTo>
                    <a:lnTo>
                      <a:pt x="1659343" y="1628891"/>
                    </a:lnTo>
                    <a:lnTo>
                      <a:pt x="1394002" y="1969453"/>
                    </a:lnTo>
                    <a:lnTo>
                      <a:pt x="1468933" y="1594106"/>
                    </a:lnTo>
                    <a:lnTo>
                      <a:pt x="0" y="1325755"/>
                    </a:lnTo>
                    <a:lnTo>
                      <a:pt x="181154" y="0"/>
                    </a:lnTo>
                    <a:close/>
                  </a:path>
                </a:pathLst>
              </a:custGeom>
              <a:solidFill>
                <a:schemeClr val="accent6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631238" y="4695825"/>
                <a:ext cx="1158875" cy="400110"/>
              </a:xfrm>
              <a:prstGeom prst="rect">
                <a:avLst/>
              </a:prstGeom>
              <a:noFill/>
            </p:spPr>
            <p:txBody>
              <a:bodyPr lIns="0" rIns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chemeClr val="accent6"/>
                    </a:solidFill>
                    <a:latin typeface="+mn-lt"/>
                    <a:ea typeface="+mn-ea"/>
                  </a:rPr>
                  <a:t>添加名字</a:t>
                </a:r>
              </a:p>
            </p:txBody>
          </p:sp>
          <p:grpSp>
            <p:nvGrpSpPr>
              <p:cNvPr id="25617" name="组合 22"/>
              <p:cNvGrpSpPr>
                <a:grpSpLocks/>
              </p:cNvGrpSpPr>
              <p:nvPr/>
            </p:nvGrpSpPr>
            <p:grpSpPr bwMode="auto">
              <a:xfrm>
                <a:off x="8313738" y="1468438"/>
                <a:ext cx="1905000" cy="896937"/>
                <a:chOff x="8313821" y="1468553"/>
                <a:chExt cx="1904650" cy="896963"/>
              </a:xfrm>
            </p:grpSpPr>
            <p:sp>
              <p:nvSpPr>
                <p:cNvPr id="25623" name="文本框 23"/>
                <p:cNvSpPr txBox="1">
                  <a:spLocks noChangeArrowheads="1"/>
                </p:cNvSpPr>
                <p:nvPr/>
              </p:nvSpPr>
              <p:spPr bwMode="auto">
                <a:xfrm>
                  <a:off x="8625064" y="1468553"/>
                  <a:ext cx="1282166" cy="400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 dirty="0">
                      <a:solidFill>
                        <a:schemeClr val="bg1"/>
                      </a:solidFill>
                    </a:rPr>
                    <a:t>添加关键字</a:t>
                  </a: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8313821" y="1751136"/>
                  <a:ext cx="1904650" cy="614380"/>
                </a:xfrm>
                <a:prstGeom prst="rect">
                  <a:avLst/>
                </a:prstGeom>
                <a:noFill/>
              </p:spPr>
              <p:txBody>
                <a:bodyPr lIns="0" rIns="0">
                  <a:spAutoFit/>
                </a:bodyPr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请在此处添加正文并根据需要调整字体与字号。</a:t>
                  </a:r>
                </a:p>
              </p:txBody>
            </p:sp>
          </p:grpSp>
        </p:grpSp>
      </p:grpSp>
      <p:cxnSp>
        <p:nvCxnSpPr>
          <p:cNvPr id="29" name="直接连接符 28"/>
          <p:cNvCxnSpPr/>
          <p:nvPr/>
        </p:nvCxnSpPr>
        <p:spPr>
          <a:xfrm>
            <a:off x="876300" y="5305425"/>
            <a:ext cx="10439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047750" y="5443538"/>
            <a:ext cx="10096500" cy="115685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请在此添加正文并根据需要调整字体大小，建议采用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倍行距和居中对齐方式。请在此添加正文并根据需要调整字体大小，建议采用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倍行距和居中对齐方式。请在此添加正文并根据需要调整字体大小，建议采用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倍行距和居中对齐方式。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4445E29-1766-499F-A11E-96A6FF24E16C}"/>
              </a:ext>
            </a:extLst>
          </p:cNvPr>
          <p:cNvGrpSpPr/>
          <p:nvPr/>
        </p:nvGrpSpPr>
        <p:grpSpPr>
          <a:xfrm>
            <a:off x="9506403" y="1313597"/>
            <a:ext cx="2574925" cy="3922772"/>
            <a:chOff x="8004175" y="1173163"/>
            <a:chExt cx="2574925" cy="392277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73C28556-314A-4718-B309-E44D6E8DB7A1}"/>
                </a:ext>
              </a:extLst>
            </p:cNvPr>
            <p:cNvSpPr/>
            <p:nvPr/>
          </p:nvSpPr>
          <p:spPr>
            <a:xfrm>
              <a:off x="8543925" y="3289300"/>
              <a:ext cx="1333500" cy="1333500"/>
            </a:xfrm>
            <a:prstGeom prst="ellipse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440D807-7C83-4630-AA40-9A33D0EC245B}"/>
                </a:ext>
              </a:extLst>
            </p:cNvPr>
            <p:cNvGrpSpPr/>
            <p:nvPr/>
          </p:nvGrpSpPr>
          <p:grpSpPr>
            <a:xfrm>
              <a:off x="8004175" y="1173163"/>
              <a:ext cx="2574925" cy="3922772"/>
              <a:chOff x="8004175" y="1173163"/>
              <a:chExt cx="2574925" cy="3922772"/>
            </a:xfrm>
          </p:grpSpPr>
          <p:sp>
            <p:nvSpPr>
              <p:cNvPr id="36" name="任意多边形 8">
                <a:extLst>
                  <a:ext uri="{FF2B5EF4-FFF2-40B4-BE49-F238E27FC236}">
                    <a16:creationId xmlns:a16="http://schemas.microsoft.com/office/drawing/2014/main" id="{19B7B207-1DA8-467D-B40E-60722BD00215}"/>
                  </a:ext>
                </a:extLst>
              </p:cNvPr>
              <p:cNvSpPr/>
              <p:nvPr/>
            </p:nvSpPr>
            <p:spPr>
              <a:xfrm>
                <a:off x="8004175" y="1173163"/>
                <a:ext cx="2574925" cy="1970087"/>
              </a:xfrm>
              <a:custGeom>
                <a:avLst/>
                <a:gdLst>
                  <a:gd name="connsiteX0" fmla="*/ 181154 w 2421851"/>
                  <a:gd name="connsiteY0" fmla="*/ 0 h 1969453"/>
                  <a:gd name="connsiteX1" fmla="*/ 2421851 w 2421851"/>
                  <a:gd name="connsiteY1" fmla="*/ 181155 h 1969453"/>
                  <a:gd name="connsiteX2" fmla="*/ 2266575 w 2421851"/>
                  <a:gd name="connsiteY2" fmla="*/ 1739823 h 1969453"/>
                  <a:gd name="connsiteX3" fmla="*/ 1659343 w 2421851"/>
                  <a:gd name="connsiteY3" fmla="*/ 1628891 h 1969453"/>
                  <a:gd name="connsiteX4" fmla="*/ 1394002 w 2421851"/>
                  <a:gd name="connsiteY4" fmla="*/ 1969453 h 1969453"/>
                  <a:gd name="connsiteX5" fmla="*/ 1468933 w 2421851"/>
                  <a:gd name="connsiteY5" fmla="*/ 1594106 h 1969453"/>
                  <a:gd name="connsiteX6" fmla="*/ 0 w 2421851"/>
                  <a:gd name="connsiteY6" fmla="*/ 1325755 h 1969453"/>
                  <a:gd name="connsiteX0" fmla="*/ 181154 w 2574251"/>
                  <a:gd name="connsiteY0" fmla="*/ 0 h 1969453"/>
                  <a:gd name="connsiteX1" fmla="*/ 2574251 w 2574251"/>
                  <a:gd name="connsiteY1" fmla="*/ 133530 h 1969453"/>
                  <a:gd name="connsiteX2" fmla="*/ 2266575 w 2574251"/>
                  <a:gd name="connsiteY2" fmla="*/ 1739823 h 1969453"/>
                  <a:gd name="connsiteX3" fmla="*/ 1659343 w 2574251"/>
                  <a:gd name="connsiteY3" fmla="*/ 1628891 h 1969453"/>
                  <a:gd name="connsiteX4" fmla="*/ 1394002 w 2574251"/>
                  <a:gd name="connsiteY4" fmla="*/ 1969453 h 1969453"/>
                  <a:gd name="connsiteX5" fmla="*/ 1468933 w 2574251"/>
                  <a:gd name="connsiteY5" fmla="*/ 1594106 h 1969453"/>
                  <a:gd name="connsiteX6" fmla="*/ 0 w 2574251"/>
                  <a:gd name="connsiteY6" fmla="*/ 1325755 h 1969453"/>
                  <a:gd name="connsiteX7" fmla="*/ 181154 w 2574251"/>
                  <a:gd name="connsiteY7" fmla="*/ 0 h 196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4251" h="1969453">
                    <a:moveTo>
                      <a:pt x="181154" y="0"/>
                    </a:moveTo>
                    <a:lnTo>
                      <a:pt x="2574251" y="133530"/>
                    </a:lnTo>
                    <a:lnTo>
                      <a:pt x="2266575" y="1739823"/>
                    </a:lnTo>
                    <a:lnTo>
                      <a:pt x="1659343" y="1628891"/>
                    </a:lnTo>
                    <a:lnTo>
                      <a:pt x="1394002" y="1969453"/>
                    </a:lnTo>
                    <a:lnTo>
                      <a:pt x="1468933" y="1594106"/>
                    </a:lnTo>
                    <a:lnTo>
                      <a:pt x="0" y="1325755"/>
                    </a:lnTo>
                    <a:lnTo>
                      <a:pt x="181154" y="0"/>
                    </a:lnTo>
                    <a:close/>
                  </a:path>
                </a:pathLst>
              </a:custGeom>
              <a:solidFill>
                <a:schemeClr val="accent6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825C0E8-42E9-45A5-BA51-0B44004E43DD}"/>
                  </a:ext>
                </a:extLst>
              </p:cNvPr>
              <p:cNvSpPr txBox="1"/>
              <p:nvPr/>
            </p:nvSpPr>
            <p:spPr>
              <a:xfrm>
                <a:off x="8631238" y="4695825"/>
                <a:ext cx="1158875" cy="400110"/>
              </a:xfrm>
              <a:prstGeom prst="rect">
                <a:avLst/>
              </a:prstGeom>
              <a:noFill/>
            </p:spPr>
            <p:txBody>
              <a:bodyPr lIns="0" rIns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schemeClr val="accent6"/>
                    </a:solidFill>
                    <a:latin typeface="+mn-lt"/>
                    <a:ea typeface="+mn-ea"/>
                  </a:rPr>
                  <a:t>添加名字</a:t>
                </a:r>
              </a:p>
            </p:txBody>
          </p:sp>
          <p:grpSp>
            <p:nvGrpSpPr>
              <p:cNvPr id="38" name="组合 22">
                <a:extLst>
                  <a:ext uri="{FF2B5EF4-FFF2-40B4-BE49-F238E27FC236}">
                    <a16:creationId xmlns:a16="http://schemas.microsoft.com/office/drawing/2014/main" id="{8AFD9A7C-3944-4EDB-AFC7-4459262982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13738" y="1468438"/>
                <a:ext cx="1905000" cy="896937"/>
                <a:chOff x="8313821" y="1468553"/>
                <a:chExt cx="1904650" cy="896963"/>
              </a:xfrm>
            </p:grpSpPr>
            <p:sp>
              <p:nvSpPr>
                <p:cNvPr id="39" name="文本框 23">
                  <a:extLst>
                    <a:ext uri="{FF2B5EF4-FFF2-40B4-BE49-F238E27FC236}">
                      <a16:creationId xmlns:a16="http://schemas.microsoft.com/office/drawing/2014/main" id="{62EA595D-BEA0-4064-B2DD-4CFB7295FB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25064" y="1468553"/>
                  <a:ext cx="1282166" cy="4001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rIns="0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微软雅黑" pitchFamily="34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2000" b="1" dirty="0">
                      <a:solidFill>
                        <a:schemeClr val="bg1"/>
                      </a:solidFill>
                    </a:rPr>
                    <a:t>添加关键字</a:t>
                  </a:r>
                </a:p>
              </p:txBody>
            </p:sp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92EF5D7E-AD61-4283-8D48-DF49C17DD2DF}"/>
                    </a:ext>
                  </a:extLst>
                </p:cNvPr>
                <p:cNvSpPr txBox="1"/>
                <p:nvPr/>
              </p:nvSpPr>
              <p:spPr>
                <a:xfrm>
                  <a:off x="8313821" y="1751136"/>
                  <a:ext cx="1904650" cy="614380"/>
                </a:xfrm>
                <a:prstGeom prst="rect">
                  <a:avLst/>
                </a:prstGeom>
                <a:noFill/>
              </p:spPr>
              <p:txBody>
                <a:bodyPr lIns="0" rIns="0">
                  <a:spAutoFit/>
                </a:bodyPr>
                <a:lstStyle/>
                <a:p>
                  <a:pPr algn="ctr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请在此处添加正文并根据需要调整字体与字号。</a:t>
                  </a:r>
                </a:p>
              </p:txBody>
            </p:sp>
          </p:grpSp>
        </p:grpSp>
      </p:grpSp>
      <p:grpSp>
        <p:nvGrpSpPr>
          <p:cNvPr id="57" name="组合 1">
            <a:extLst>
              <a:ext uri="{FF2B5EF4-FFF2-40B4-BE49-F238E27FC236}">
                <a16:creationId xmlns:a16="http://schemas.microsoft.com/office/drawing/2014/main" id="{6D866974-8428-46D4-9A7E-9778C76CA456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BAA7BEC-5171-4F91-B517-F8FADE7736D5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84CED0B-D37F-4E9E-8607-6011C55E35FF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团队与分工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5CBD8D-217E-41C9-9A1C-89148068F1CE}"/>
              </a:ext>
            </a:extLst>
          </p:cNvPr>
          <p:cNvGrpSpPr/>
          <p:nvPr/>
        </p:nvGrpSpPr>
        <p:grpSpPr>
          <a:xfrm>
            <a:off x="0" y="2730178"/>
            <a:ext cx="12192000" cy="2356961"/>
            <a:chOff x="0" y="3518454"/>
            <a:chExt cx="12192000" cy="235696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34C28E1-318D-4078-A8B0-4F5768B0810D}"/>
                </a:ext>
              </a:extLst>
            </p:cNvPr>
            <p:cNvGrpSpPr/>
            <p:nvPr/>
          </p:nvGrpSpPr>
          <p:grpSpPr>
            <a:xfrm>
              <a:off x="0" y="3518455"/>
              <a:ext cx="12192000" cy="2356960"/>
              <a:chOff x="0" y="3518455"/>
              <a:chExt cx="12192000" cy="235696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0" y="3518455"/>
                <a:ext cx="4187106" cy="2355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187106" y="3518455"/>
                <a:ext cx="2354400" cy="23552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6236196" y="3518455"/>
                <a:ext cx="5955804" cy="2356960"/>
                <a:chOff x="4257077" y="2119893"/>
                <a:chExt cx="5955804" cy="2356960"/>
              </a:xfrm>
              <a:solidFill>
                <a:schemeClr val="accent1"/>
              </a:solidFill>
            </p:grpSpPr>
            <p:sp>
              <p:nvSpPr>
                <p:cNvPr id="8" name="等腰三角形 7"/>
                <p:cNvSpPr/>
                <p:nvPr/>
              </p:nvSpPr>
              <p:spPr>
                <a:xfrm rot="16200000">
                  <a:off x="4224440" y="3094390"/>
                  <a:ext cx="473237" cy="40796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4552497" y="2119893"/>
                  <a:ext cx="5660384" cy="23569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25000"/>
                    </a:lnSpc>
                    <a:spcBef>
                      <a:spcPts val="1200"/>
                    </a:spcBef>
                  </a:pPr>
                  <a:r>
                    <a:rPr lang="en-US" altLang="zh-CN" sz="36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PART 02  </a:t>
                  </a:r>
                </a:p>
                <a:p>
                  <a:pPr>
                    <a:lnSpc>
                      <a:spcPct val="125000"/>
                    </a:lnSpc>
                    <a:spcBef>
                      <a:spcPts val="1200"/>
                    </a:spcBef>
                  </a:pPr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      数据分析与处理</a:t>
                  </a:r>
                </a:p>
              </p:txBody>
            </p:sp>
          </p:grp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583BC6B-E9D7-4A03-AE54-FFE8F25DA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18454"/>
              <a:ext cx="4187106" cy="2355248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66397852-5E22-4C48-AF4E-1057903C7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06" y="2730179"/>
            <a:ext cx="2354400" cy="23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9"/>
          <p:cNvSpPr/>
          <p:nvPr/>
        </p:nvSpPr>
        <p:spPr>
          <a:xfrm rot="16200000" flipH="1">
            <a:off x="6311900" y="989013"/>
            <a:ext cx="6869113" cy="48910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7444 h 25444"/>
              <a:gd name="connsiteX1" fmla="*/ 10016 w 10016"/>
              <a:gd name="connsiteY1" fmla="*/ 0 h 25444"/>
              <a:gd name="connsiteX2" fmla="*/ 10000 w 10016"/>
              <a:gd name="connsiteY2" fmla="*/ 25444 h 25444"/>
              <a:gd name="connsiteX3" fmla="*/ 0 w 10016"/>
              <a:gd name="connsiteY3" fmla="*/ 25444 h 25444"/>
              <a:gd name="connsiteX4" fmla="*/ 0 w 10016"/>
              <a:gd name="connsiteY4" fmla="*/ 17444 h 25444"/>
              <a:gd name="connsiteX0" fmla="*/ 0 w 10016"/>
              <a:gd name="connsiteY0" fmla="*/ 17555 h 25555"/>
              <a:gd name="connsiteX1" fmla="*/ 10016 w 10016"/>
              <a:gd name="connsiteY1" fmla="*/ 0 h 25555"/>
              <a:gd name="connsiteX2" fmla="*/ 10000 w 10016"/>
              <a:gd name="connsiteY2" fmla="*/ 25555 h 25555"/>
              <a:gd name="connsiteX3" fmla="*/ 0 w 10016"/>
              <a:gd name="connsiteY3" fmla="*/ 25555 h 25555"/>
              <a:gd name="connsiteX4" fmla="*/ 0 w 10016"/>
              <a:gd name="connsiteY4" fmla="*/ 17555 h 2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25555">
                <a:moveTo>
                  <a:pt x="0" y="17555"/>
                </a:moveTo>
                <a:lnTo>
                  <a:pt x="10016" y="0"/>
                </a:lnTo>
                <a:cubicBezTo>
                  <a:pt x="10011" y="8481"/>
                  <a:pt x="10005" y="17074"/>
                  <a:pt x="10000" y="25555"/>
                </a:cubicBezTo>
                <a:lnTo>
                  <a:pt x="0" y="25555"/>
                </a:lnTo>
                <a:lnTo>
                  <a:pt x="0" y="1755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414FD2-A607-4496-B8DA-C920F3374614}"/>
              </a:ext>
            </a:extLst>
          </p:cNvPr>
          <p:cNvGrpSpPr/>
          <p:nvPr/>
        </p:nvGrpSpPr>
        <p:grpSpPr>
          <a:xfrm>
            <a:off x="679981" y="1748063"/>
            <a:ext cx="9890495" cy="2653987"/>
            <a:chOff x="833252" y="2808288"/>
            <a:chExt cx="9890495" cy="2653987"/>
          </a:xfrm>
        </p:grpSpPr>
        <p:sp>
          <p:nvSpPr>
            <p:cNvPr id="19" name="文本框 18"/>
            <p:cNvSpPr txBox="1"/>
            <p:nvPr/>
          </p:nvSpPr>
          <p:spPr>
            <a:xfrm>
              <a:off x="908050" y="3070225"/>
              <a:ext cx="454243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198" name="文本框 19"/>
            <p:cNvSpPr txBox="1">
              <a:spLocks noChangeArrowheads="1"/>
            </p:cNvSpPr>
            <p:nvPr/>
          </p:nvSpPr>
          <p:spPr bwMode="auto">
            <a:xfrm>
              <a:off x="908050" y="28082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3252" y="5125580"/>
              <a:ext cx="989049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200" name="文本框 21"/>
            <p:cNvSpPr txBox="1">
              <a:spLocks noChangeArrowheads="1"/>
            </p:cNvSpPr>
            <p:nvPr/>
          </p:nvSpPr>
          <p:spPr bwMode="auto">
            <a:xfrm>
              <a:off x="908050" y="47767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202" name="Freeform 20"/>
          <p:cNvSpPr>
            <a:spLocks noEditPoints="1"/>
          </p:cNvSpPr>
          <p:nvPr/>
        </p:nvSpPr>
        <p:spPr bwMode="auto">
          <a:xfrm>
            <a:off x="6002338" y="703263"/>
            <a:ext cx="522287" cy="360362"/>
          </a:xfrm>
          <a:custGeom>
            <a:avLst/>
            <a:gdLst>
              <a:gd name="T0" fmla="*/ 2147483647 w 102"/>
              <a:gd name="T1" fmla="*/ 2147483647 h 70"/>
              <a:gd name="T2" fmla="*/ 2147483647 w 102"/>
              <a:gd name="T3" fmla="*/ 2147483647 h 70"/>
              <a:gd name="T4" fmla="*/ 2147483647 w 102"/>
              <a:gd name="T5" fmla="*/ 2147483647 h 70"/>
              <a:gd name="T6" fmla="*/ 2147483647 w 102"/>
              <a:gd name="T7" fmla="*/ 2147483647 h 70"/>
              <a:gd name="T8" fmla="*/ 2147483647 w 102"/>
              <a:gd name="T9" fmla="*/ 2147483647 h 70"/>
              <a:gd name="T10" fmla="*/ 2147483647 w 102"/>
              <a:gd name="T11" fmla="*/ 2147483647 h 70"/>
              <a:gd name="T12" fmla="*/ 2147483647 w 102"/>
              <a:gd name="T13" fmla="*/ 2147483647 h 70"/>
              <a:gd name="T14" fmla="*/ 2147483647 w 102"/>
              <a:gd name="T15" fmla="*/ 2147483647 h 70"/>
              <a:gd name="T16" fmla="*/ 2147483647 w 102"/>
              <a:gd name="T17" fmla="*/ 2147483647 h 70"/>
              <a:gd name="T18" fmla="*/ 2147483647 w 102"/>
              <a:gd name="T19" fmla="*/ 2147483647 h 70"/>
              <a:gd name="T20" fmla="*/ 2147483647 w 102"/>
              <a:gd name="T21" fmla="*/ 2147483647 h 70"/>
              <a:gd name="T22" fmla="*/ 2147483647 w 102"/>
              <a:gd name="T23" fmla="*/ 0 h 70"/>
              <a:gd name="T24" fmla="*/ 2147483647 w 102"/>
              <a:gd name="T25" fmla="*/ 0 h 70"/>
              <a:gd name="T26" fmla="*/ 2147483647 w 102"/>
              <a:gd name="T27" fmla="*/ 2147483647 h 70"/>
              <a:gd name="T28" fmla="*/ 0 w 102"/>
              <a:gd name="T29" fmla="*/ 2147483647 h 70"/>
              <a:gd name="T30" fmla="*/ 0 w 102"/>
              <a:gd name="T31" fmla="*/ 2147483647 h 70"/>
              <a:gd name="T32" fmla="*/ 2147483647 w 102"/>
              <a:gd name="T33" fmla="*/ 2147483647 h 70"/>
              <a:gd name="T34" fmla="*/ 2147483647 w 102"/>
              <a:gd name="T35" fmla="*/ 2147483647 h 70"/>
              <a:gd name="T36" fmla="*/ 2147483647 w 102"/>
              <a:gd name="T37" fmla="*/ 2147483647 h 70"/>
              <a:gd name="T38" fmla="*/ 2147483647 w 102"/>
              <a:gd name="T39" fmla="*/ 2147483647 h 70"/>
              <a:gd name="T40" fmla="*/ 2147483647 w 102"/>
              <a:gd name="T41" fmla="*/ 2147483647 h 70"/>
              <a:gd name="T42" fmla="*/ 2147483647 w 102"/>
              <a:gd name="T43" fmla="*/ 2147483647 h 70"/>
              <a:gd name="T44" fmla="*/ 2147483647 w 102"/>
              <a:gd name="T45" fmla="*/ 2147483647 h 70"/>
              <a:gd name="T46" fmla="*/ 2147483647 w 102"/>
              <a:gd name="T47" fmla="*/ 2147483647 h 70"/>
              <a:gd name="T48" fmla="*/ 2147483647 w 102"/>
              <a:gd name="T49" fmla="*/ 2147483647 h 70"/>
              <a:gd name="T50" fmla="*/ 2147483647 w 102"/>
              <a:gd name="T51" fmla="*/ 2147483647 h 70"/>
              <a:gd name="T52" fmla="*/ 2147483647 w 102"/>
              <a:gd name="T53" fmla="*/ 2147483647 h 70"/>
              <a:gd name="T54" fmla="*/ 2147483647 w 102"/>
              <a:gd name="T55" fmla="*/ 2147483647 h 70"/>
              <a:gd name="T56" fmla="*/ 2147483647 w 102"/>
              <a:gd name="T57" fmla="*/ 2147483647 h 70"/>
              <a:gd name="T58" fmla="*/ 2147483647 w 102"/>
              <a:gd name="T59" fmla="*/ 2147483647 h 70"/>
              <a:gd name="T60" fmla="*/ 2147483647 w 102"/>
              <a:gd name="T61" fmla="*/ 2147483647 h 70"/>
              <a:gd name="T62" fmla="*/ 2147483647 w 102"/>
              <a:gd name="T63" fmla="*/ 2147483647 h 70"/>
              <a:gd name="T64" fmla="*/ 2147483647 w 102"/>
              <a:gd name="T65" fmla="*/ 2147483647 h 70"/>
              <a:gd name="T66" fmla="*/ 2147483647 w 102"/>
              <a:gd name="T67" fmla="*/ 2147483647 h 70"/>
              <a:gd name="T68" fmla="*/ 2147483647 w 102"/>
              <a:gd name="T69" fmla="*/ 2147483647 h 70"/>
              <a:gd name="T70" fmla="*/ 2147483647 w 102"/>
              <a:gd name="T71" fmla="*/ 2147483647 h 70"/>
              <a:gd name="T72" fmla="*/ 2147483647 w 102"/>
              <a:gd name="T73" fmla="*/ 2147483647 h 70"/>
              <a:gd name="T74" fmla="*/ 2147483647 w 102"/>
              <a:gd name="T75" fmla="*/ 2147483647 h 70"/>
              <a:gd name="T76" fmla="*/ 2147483647 w 102"/>
              <a:gd name="T77" fmla="*/ 2147483647 h 70"/>
              <a:gd name="T78" fmla="*/ 2147483647 w 102"/>
              <a:gd name="T79" fmla="*/ 2147483647 h 70"/>
              <a:gd name="T80" fmla="*/ 2147483647 w 102"/>
              <a:gd name="T81" fmla="*/ 2147483647 h 70"/>
              <a:gd name="T82" fmla="*/ 2147483647 w 102"/>
              <a:gd name="T83" fmla="*/ 2147483647 h 70"/>
              <a:gd name="T84" fmla="*/ 2147483647 w 102"/>
              <a:gd name="T85" fmla="*/ 2147483647 h 70"/>
              <a:gd name="T86" fmla="*/ 2147483647 w 102"/>
              <a:gd name="T87" fmla="*/ 2147483647 h 70"/>
              <a:gd name="T88" fmla="*/ 2147483647 w 102"/>
              <a:gd name="T89" fmla="*/ 2147483647 h 70"/>
              <a:gd name="T90" fmla="*/ 2147483647 w 102"/>
              <a:gd name="T91" fmla="*/ 2147483647 h 70"/>
              <a:gd name="T92" fmla="*/ 2147483647 w 102"/>
              <a:gd name="T93" fmla="*/ 2147483647 h 70"/>
              <a:gd name="T94" fmla="*/ 2147483647 w 102"/>
              <a:gd name="T95" fmla="*/ 2147483647 h 70"/>
              <a:gd name="T96" fmla="*/ 2147483647 w 102"/>
              <a:gd name="T97" fmla="*/ 2147483647 h 70"/>
              <a:gd name="T98" fmla="*/ 2147483647 w 102"/>
              <a:gd name="T99" fmla="*/ 2147483647 h 70"/>
              <a:gd name="T100" fmla="*/ 2147483647 w 102"/>
              <a:gd name="T101" fmla="*/ 2147483647 h 70"/>
              <a:gd name="T102" fmla="*/ 2147483647 w 102"/>
              <a:gd name="T103" fmla="*/ 2147483647 h 70"/>
              <a:gd name="T104" fmla="*/ 2147483647 w 102"/>
              <a:gd name="T105" fmla="*/ 2147483647 h 7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2" h="70">
                <a:moveTo>
                  <a:pt x="13" y="5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5"/>
                  <a:pt x="33" y="6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3" y="12"/>
                  <a:pt x="3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2" y="13"/>
                  <a:pt x="11" y="12"/>
                  <a:pt x="11" y="11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5"/>
                  <a:pt x="13" y="5"/>
                </a:cubicBezTo>
                <a:close/>
                <a:moveTo>
                  <a:pt x="102" y="15"/>
                </a:moveTo>
                <a:cubicBezTo>
                  <a:pt x="81" y="13"/>
                  <a:pt x="81" y="13"/>
                  <a:pt x="81" y="13"/>
                </a:cubicBezTo>
                <a:cubicBezTo>
                  <a:pt x="77" y="0"/>
                  <a:pt x="77" y="0"/>
                  <a:pt x="7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34"/>
                  <a:pt x="0" y="51"/>
                  <a:pt x="0" y="69"/>
                </a:cubicBezTo>
                <a:cubicBezTo>
                  <a:pt x="13" y="69"/>
                  <a:pt x="26" y="69"/>
                  <a:pt x="39" y="69"/>
                </a:cubicBezTo>
                <a:cubicBezTo>
                  <a:pt x="38" y="69"/>
                  <a:pt x="38" y="68"/>
                  <a:pt x="37" y="68"/>
                </a:cubicBezTo>
                <a:cubicBezTo>
                  <a:pt x="31" y="62"/>
                  <a:pt x="28" y="53"/>
                  <a:pt x="28" y="45"/>
                </a:cubicBezTo>
                <a:cubicBezTo>
                  <a:pt x="28" y="36"/>
                  <a:pt x="31" y="28"/>
                  <a:pt x="37" y="22"/>
                </a:cubicBezTo>
                <a:cubicBezTo>
                  <a:pt x="43" y="16"/>
                  <a:pt x="52" y="12"/>
                  <a:pt x="60" y="12"/>
                </a:cubicBezTo>
                <a:cubicBezTo>
                  <a:pt x="69" y="12"/>
                  <a:pt x="77" y="16"/>
                  <a:pt x="83" y="22"/>
                </a:cubicBezTo>
                <a:cubicBezTo>
                  <a:pt x="89" y="28"/>
                  <a:pt x="93" y="36"/>
                  <a:pt x="93" y="45"/>
                </a:cubicBezTo>
                <a:cubicBezTo>
                  <a:pt x="93" y="53"/>
                  <a:pt x="89" y="62"/>
                  <a:pt x="83" y="68"/>
                </a:cubicBezTo>
                <a:cubicBezTo>
                  <a:pt x="83" y="68"/>
                  <a:pt x="82" y="69"/>
                  <a:pt x="82" y="69"/>
                </a:cubicBezTo>
                <a:cubicBezTo>
                  <a:pt x="89" y="69"/>
                  <a:pt x="95" y="69"/>
                  <a:pt x="102" y="69"/>
                </a:cubicBezTo>
                <a:cubicBezTo>
                  <a:pt x="102" y="53"/>
                  <a:pt x="102" y="37"/>
                  <a:pt x="102" y="21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37" y="42"/>
                </a:moveTo>
                <a:cubicBezTo>
                  <a:pt x="41" y="39"/>
                  <a:pt x="46" y="38"/>
                  <a:pt x="52" y="36"/>
                </a:cubicBezTo>
                <a:cubicBezTo>
                  <a:pt x="45" y="45"/>
                  <a:pt x="43" y="53"/>
                  <a:pt x="43" y="62"/>
                </a:cubicBezTo>
                <a:cubicBezTo>
                  <a:pt x="39" y="57"/>
                  <a:pt x="36" y="51"/>
                  <a:pt x="37" y="42"/>
                </a:cubicBezTo>
                <a:close/>
                <a:moveTo>
                  <a:pt x="46" y="64"/>
                </a:moveTo>
                <a:cubicBezTo>
                  <a:pt x="46" y="59"/>
                  <a:pt x="47" y="53"/>
                  <a:pt x="48" y="48"/>
                </a:cubicBezTo>
                <a:cubicBezTo>
                  <a:pt x="52" y="58"/>
                  <a:pt x="58" y="64"/>
                  <a:pt x="66" y="68"/>
                </a:cubicBezTo>
                <a:cubicBezTo>
                  <a:pt x="60" y="70"/>
                  <a:pt x="53" y="69"/>
                  <a:pt x="46" y="64"/>
                </a:cubicBezTo>
                <a:close/>
                <a:moveTo>
                  <a:pt x="69" y="67"/>
                </a:moveTo>
                <a:cubicBezTo>
                  <a:pt x="64" y="64"/>
                  <a:pt x="60" y="61"/>
                  <a:pt x="57" y="57"/>
                </a:cubicBezTo>
                <a:cubicBezTo>
                  <a:pt x="67" y="58"/>
                  <a:pt x="75" y="56"/>
                  <a:pt x="83" y="52"/>
                </a:cubicBezTo>
                <a:cubicBezTo>
                  <a:pt x="81" y="58"/>
                  <a:pt x="77" y="63"/>
                  <a:pt x="69" y="67"/>
                </a:cubicBezTo>
                <a:close/>
                <a:moveTo>
                  <a:pt x="84" y="48"/>
                </a:moveTo>
                <a:cubicBezTo>
                  <a:pt x="79" y="51"/>
                  <a:pt x="74" y="53"/>
                  <a:pt x="69" y="54"/>
                </a:cubicBezTo>
                <a:cubicBezTo>
                  <a:pt x="75" y="46"/>
                  <a:pt x="77" y="38"/>
                  <a:pt x="77" y="29"/>
                </a:cubicBezTo>
                <a:cubicBezTo>
                  <a:pt x="82" y="33"/>
                  <a:pt x="84" y="39"/>
                  <a:pt x="84" y="48"/>
                </a:cubicBezTo>
                <a:close/>
                <a:moveTo>
                  <a:pt x="74" y="26"/>
                </a:moveTo>
                <a:cubicBezTo>
                  <a:pt x="74" y="32"/>
                  <a:pt x="73" y="37"/>
                  <a:pt x="72" y="42"/>
                </a:cubicBezTo>
                <a:cubicBezTo>
                  <a:pt x="68" y="33"/>
                  <a:pt x="62" y="26"/>
                  <a:pt x="54" y="22"/>
                </a:cubicBezTo>
                <a:cubicBezTo>
                  <a:pt x="60" y="21"/>
                  <a:pt x="67" y="21"/>
                  <a:pt x="74" y="26"/>
                </a:cubicBezTo>
                <a:close/>
                <a:moveTo>
                  <a:pt x="51" y="23"/>
                </a:moveTo>
                <a:cubicBezTo>
                  <a:pt x="56" y="26"/>
                  <a:pt x="60" y="30"/>
                  <a:pt x="63" y="33"/>
                </a:cubicBezTo>
                <a:cubicBezTo>
                  <a:pt x="53" y="32"/>
                  <a:pt x="45" y="34"/>
                  <a:pt x="37" y="39"/>
                </a:cubicBezTo>
                <a:cubicBezTo>
                  <a:pt x="39" y="33"/>
                  <a:pt x="43" y="27"/>
                  <a:pt x="5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1">
            <a:extLst>
              <a:ext uri="{FF2B5EF4-FFF2-40B4-BE49-F238E27FC236}">
                <a16:creationId xmlns:a16="http://schemas.microsoft.com/office/drawing/2014/main" id="{91DC92C5-CFCD-4ACF-B753-AA08A486D1EA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6E49F0-C02B-4F1B-B24A-B11EB32DA2C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E6C93C2-88F9-4BE2-B87E-A0EA66EAE363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数据分析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4837FB1-0AB2-4C4D-9F63-3827D46261E0}"/>
              </a:ext>
            </a:extLst>
          </p:cNvPr>
          <p:cNvSpPr/>
          <p:nvPr/>
        </p:nvSpPr>
        <p:spPr>
          <a:xfrm>
            <a:off x="0" y="1082424"/>
            <a:ext cx="98904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本赛题数据来源于市面上某款电动汽车的实际运行数据，训练样本和测试样本数据由同一车型的不同车辆产生。</a:t>
            </a:r>
            <a:endParaRPr lang="en-US" altLang="zh-CN" dirty="0"/>
          </a:p>
          <a:p>
            <a:r>
              <a:rPr lang="zh-CN" altLang="en-US" b="1" dirty="0"/>
              <a:t>训练集原始数据特征：</a:t>
            </a:r>
            <a:endParaRPr lang="en-US" altLang="zh-CN" b="1" dirty="0"/>
          </a:p>
          <a:p>
            <a:r>
              <a:rPr lang="zh-CN" altLang="en-US" dirty="0"/>
              <a:t>训练集中汽车的记录按时间顺序组成</a:t>
            </a:r>
            <a:r>
              <a:rPr lang="en-US" altLang="zh-CN" dirty="0"/>
              <a:t>,</a:t>
            </a:r>
            <a:r>
              <a:rPr lang="zh-CN" altLang="en-US" dirty="0"/>
              <a:t>时间</a:t>
            </a:r>
            <a:r>
              <a:rPr lang="en-US" altLang="zh-CN" dirty="0"/>
              <a:t>(time)</a:t>
            </a:r>
            <a:r>
              <a:rPr lang="zh-CN" altLang="en-US" dirty="0"/>
              <a:t>从 </a:t>
            </a:r>
            <a:r>
              <a:rPr lang="en-US" altLang="zh-CN" dirty="0"/>
              <a:t>1 </a:t>
            </a:r>
            <a:r>
              <a:rPr lang="zh-CN" altLang="en-US" dirty="0"/>
              <a:t>月到 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.</a:t>
            </a:r>
            <a:r>
              <a:rPr lang="zh-CN" altLang="en-US" dirty="0"/>
              <a:t>里程数最小为 </a:t>
            </a:r>
            <a:r>
              <a:rPr lang="en-US" altLang="zh-CN" dirty="0"/>
              <a:t>0km,</a:t>
            </a:r>
            <a:r>
              <a:rPr lang="zh-CN" altLang="en-US" dirty="0"/>
              <a:t>速度 </a:t>
            </a:r>
            <a:r>
              <a:rPr lang="en-US" altLang="zh-CN" dirty="0"/>
              <a:t>speed </a:t>
            </a:r>
            <a:r>
              <a:rPr lang="zh-CN" altLang="en-US" dirty="0"/>
              <a:t>范围</a:t>
            </a:r>
            <a:endParaRPr lang="en-US" altLang="zh-CN" dirty="0"/>
          </a:p>
          <a:p>
            <a:r>
              <a:rPr lang="zh-CN" altLang="en-US" dirty="0"/>
              <a:t>从 </a:t>
            </a:r>
            <a:r>
              <a:rPr lang="en-US" altLang="zh-CN" dirty="0"/>
              <a:t>0-130km/h,</a:t>
            </a:r>
            <a:r>
              <a:rPr lang="zh-CN" altLang="en-US" dirty="0"/>
              <a:t>已行数据电压</a:t>
            </a:r>
            <a:r>
              <a:rPr lang="en-US" altLang="zh-CN" dirty="0"/>
              <a:t>0V-373v,</a:t>
            </a:r>
            <a:r>
              <a:rPr lang="zh-CN" altLang="en-US" dirty="0"/>
              <a:t>电流范围</a:t>
            </a:r>
            <a:r>
              <a:rPr lang="en-US" altLang="zh-CN" dirty="0"/>
              <a:t>-130A </a:t>
            </a:r>
            <a:r>
              <a:rPr lang="zh-CN" altLang="en-US" dirty="0"/>
              <a:t>到 </a:t>
            </a:r>
            <a:r>
              <a:rPr lang="en-US" altLang="zh-CN" dirty="0"/>
              <a:t>270A,</a:t>
            </a:r>
            <a:r>
              <a:rPr lang="zh-CN" altLang="en-US" dirty="0"/>
              <a:t>经度 </a:t>
            </a:r>
            <a:r>
              <a:rPr lang="en-US" altLang="zh-CN" dirty="0"/>
              <a:t>116,</a:t>
            </a:r>
            <a:r>
              <a:rPr lang="zh-CN" altLang="en-US" dirty="0"/>
              <a:t>纬度 </a:t>
            </a:r>
            <a:r>
              <a:rPr lang="en-US" altLang="zh-CN" dirty="0"/>
              <a:t>39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284C363-DC8C-4CC2-9381-DECA3F71A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654238"/>
              </p:ext>
            </p:extLst>
          </p:nvPr>
        </p:nvGraphicFramePr>
        <p:xfrm>
          <a:off x="822856" y="3161030"/>
          <a:ext cx="671739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478">
                  <a:extLst>
                    <a:ext uri="{9D8B030D-6E8A-4147-A177-3AD203B41FA5}">
                      <a16:colId xmlns:a16="http://schemas.microsoft.com/office/drawing/2014/main" val="949716775"/>
                    </a:ext>
                  </a:extLst>
                </a:gridCol>
                <a:gridCol w="1343478">
                  <a:extLst>
                    <a:ext uri="{9D8B030D-6E8A-4147-A177-3AD203B41FA5}">
                      <a16:colId xmlns:a16="http://schemas.microsoft.com/office/drawing/2014/main" val="1641562299"/>
                    </a:ext>
                  </a:extLst>
                </a:gridCol>
                <a:gridCol w="1343478">
                  <a:extLst>
                    <a:ext uri="{9D8B030D-6E8A-4147-A177-3AD203B41FA5}">
                      <a16:colId xmlns:a16="http://schemas.microsoft.com/office/drawing/2014/main" val="1422974716"/>
                    </a:ext>
                  </a:extLst>
                </a:gridCol>
                <a:gridCol w="1343478">
                  <a:extLst>
                    <a:ext uri="{9D8B030D-6E8A-4147-A177-3AD203B41FA5}">
                      <a16:colId xmlns:a16="http://schemas.microsoft.com/office/drawing/2014/main" val="2235610781"/>
                    </a:ext>
                  </a:extLst>
                </a:gridCol>
                <a:gridCol w="1343478">
                  <a:extLst>
                    <a:ext uri="{9D8B030D-6E8A-4147-A177-3AD203B41FA5}">
                      <a16:colId xmlns:a16="http://schemas.microsoft.com/office/drawing/2014/main" val="25232559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columns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notes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223270"/>
                  </a:ext>
                </a:extLst>
              </a:tr>
              <a:tr h="555490">
                <a:tc>
                  <a:txBody>
                    <a:bodyPr/>
                    <a:lstStyle/>
                    <a:p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yyyyMMDDhhmmss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月到</a:t>
                      </a:r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实时数据时间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011033"/>
                  </a:ext>
                </a:extLst>
              </a:tr>
              <a:tr h="317423">
                <a:tc>
                  <a:txBody>
                    <a:bodyPr/>
                    <a:lstStyle/>
                    <a:p>
                      <a:r>
                        <a:rPr lang="en-US" altLang="zh-CN" dirty="0"/>
                        <a:t>speed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Km/h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最小为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实时车速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601113"/>
                  </a:ext>
                </a:extLst>
              </a:tr>
              <a:tr h="317423">
                <a:tc>
                  <a:txBody>
                    <a:bodyPr/>
                    <a:lstStyle/>
                    <a:p>
                      <a:r>
                        <a:rPr lang="en-US" altLang="zh-CN" dirty="0"/>
                        <a:t>mileage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0-130km/h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累计里程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862426"/>
                  </a:ext>
                </a:extLst>
              </a:tr>
              <a:tr h="317423">
                <a:tc>
                  <a:txBody>
                    <a:bodyPr/>
                    <a:lstStyle/>
                    <a:p>
                      <a:r>
                        <a:rPr lang="en-US" altLang="zh-CN" dirty="0"/>
                        <a:t>voltage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0v</a:t>
                      </a:r>
                      <a:r>
                        <a:rPr lang="zh-CN" altLang="en-US" dirty="0"/>
                        <a:t>到</a:t>
                      </a:r>
                      <a:r>
                        <a:rPr lang="en-US" altLang="zh-CN" dirty="0"/>
                        <a:t>373v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总电压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34525"/>
                  </a:ext>
                </a:extLst>
              </a:tr>
              <a:tr h="317423">
                <a:tc>
                  <a:txBody>
                    <a:bodyPr/>
                    <a:lstStyle/>
                    <a:p>
                      <a:r>
                        <a:rPr lang="en-US" altLang="zh-CN" dirty="0"/>
                        <a:t>current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-130A</a:t>
                      </a:r>
                      <a:r>
                        <a:rPr lang="zh-CN" altLang="en-US" dirty="0"/>
                        <a:t>到</a:t>
                      </a:r>
                      <a:r>
                        <a:rPr lang="en-US" altLang="zh-CN" dirty="0"/>
                        <a:t>270A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总电流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660574"/>
                  </a:ext>
                </a:extLst>
              </a:tr>
              <a:tr h="317423">
                <a:tc>
                  <a:txBody>
                    <a:bodyPr/>
                    <a:lstStyle/>
                    <a:p>
                      <a:r>
                        <a:rPr lang="en-US" altLang="zh-CN" dirty="0"/>
                        <a:t>longitude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degree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116degree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经度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414413"/>
                  </a:ext>
                </a:extLst>
              </a:tr>
              <a:tr h="317423">
                <a:tc>
                  <a:txBody>
                    <a:bodyPr/>
                    <a:lstStyle/>
                    <a:p>
                      <a:r>
                        <a:rPr lang="en-US" altLang="zh-CN" dirty="0"/>
                        <a:t>latitude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degree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39degree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纬度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86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11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9"/>
          <p:cNvSpPr/>
          <p:nvPr/>
        </p:nvSpPr>
        <p:spPr>
          <a:xfrm rot="16200000" flipH="1">
            <a:off x="6311900" y="989013"/>
            <a:ext cx="6869113" cy="489108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6"/>
              <a:gd name="connsiteY0" fmla="*/ 17444 h 25444"/>
              <a:gd name="connsiteX1" fmla="*/ 10016 w 10016"/>
              <a:gd name="connsiteY1" fmla="*/ 0 h 25444"/>
              <a:gd name="connsiteX2" fmla="*/ 10000 w 10016"/>
              <a:gd name="connsiteY2" fmla="*/ 25444 h 25444"/>
              <a:gd name="connsiteX3" fmla="*/ 0 w 10016"/>
              <a:gd name="connsiteY3" fmla="*/ 25444 h 25444"/>
              <a:gd name="connsiteX4" fmla="*/ 0 w 10016"/>
              <a:gd name="connsiteY4" fmla="*/ 17444 h 25444"/>
              <a:gd name="connsiteX0" fmla="*/ 0 w 10016"/>
              <a:gd name="connsiteY0" fmla="*/ 17555 h 25555"/>
              <a:gd name="connsiteX1" fmla="*/ 10016 w 10016"/>
              <a:gd name="connsiteY1" fmla="*/ 0 h 25555"/>
              <a:gd name="connsiteX2" fmla="*/ 10000 w 10016"/>
              <a:gd name="connsiteY2" fmla="*/ 25555 h 25555"/>
              <a:gd name="connsiteX3" fmla="*/ 0 w 10016"/>
              <a:gd name="connsiteY3" fmla="*/ 25555 h 25555"/>
              <a:gd name="connsiteX4" fmla="*/ 0 w 10016"/>
              <a:gd name="connsiteY4" fmla="*/ 17555 h 2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6" h="25555">
                <a:moveTo>
                  <a:pt x="0" y="17555"/>
                </a:moveTo>
                <a:lnTo>
                  <a:pt x="10016" y="0"/>
                </a:lnTo>
                <a:cubicBezTo>
                  <a:pt x="10011" y="8481"/>
                  <a:pt x="10005" y="17074"/>
                  <a:pt x="10000" y="25555"/>
                </a:cubicBezTo>
                <a:lnTo>
                  <a:pt x="0" y="25555"/>
                </a:lnTo>
                <a:lnTo>
                  <a:pt x="0" y="17555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F414FD2-A607-4496-B8DA-C920F3374614}"/>
              </a:ext>
            </a:extLst>
          </p:cNvPr>
          <p:cNvGrpSpPr/>
          <p:nvPr/>
        </p:nvGrpSpPr>
        <p:grpSpPr>
          <a:xfrm>
            <a:off x="679981" y="1748063"/>
            <a:ext cx="9890495" cy="2653987"/>
            <a:chOff x="833252" y="2808288"/>
            <a:chExt cx="9890495" cy="2653987"/>
          </a:xfrm>
        </p:grpSpPr>
        <p:sp>
          <p:nvSpPr>
            <p:cNvPr id="19" name="文本框 18"/>
            <p:cNvSpPr txBox="1"/>
            <p:nvPr/>
          </p:nvSpPr>
          <p:spPr>
            <a:xfrm>
              <a:off x="908050" y="3070225"/>
              <a:ext cx="454243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198" name="文本框 19"/>
            <p:cNvSpPr txBox="1">
              <a:spLocks noChangeArrowheads="1"/>
            </p:cNvSpPr>
            <p:nvPr/>
          </p:nvSpPr>
          <p:spPr bwMode="auto">
            <a:xfrm>
              <a:off x="908050" y="28082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3252" y="5125580"/>
              <a:ext cx="9890495" cy="33669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200" name="文本框 21"/>
            <p:cNvSpPr txBox="1">
              <a:spLocks noChangeArrowheads="1"/>
            </p:cNvSpPr>
            <p:nvPr/>
          </p:nvSpPr>
          <p:spPr bwMode="auto">
            <a:xfrm>
              <a:off x="908050" y="4776788"/>
              <a:ext cx="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endParaRPr lang="zh-CN" altLang="en-US" sz="1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202" name="Freeform 20"/>
          <p:cNvSpPr>
            <a:spLocks noEditPoints="1"/>
          </p:cNvSpPr>
          <p:nvPr/>
        </p:nvSpPr>
        <p:spPr bwMode="auto">
          <a:xfrm>
            <a:off x="6002338" y="703263"/>
            <a:ext cx="522287" cy="360362"/>
          </a:xfrm>
          <a:custGeom>
            <a:avLst/>
            <a:gdLst>
              <a:gd name="T0" fmla="*/ 2147483647 w 102"/>
              <a:gd name="T1" fmla="*/ 2147483647 h 70"/>
              <a:gd name="T2" fmla="*/ 2147483647 w 102"/>
              <a:gd name="T3" fmla="*/ 2147483647 h 70"/>
              <a:gd name="T4" fmla="*/ 2147483647 w 102"/>
              <a:gd name="T5" fmla="*/ 2147483647 h 70"/>
              <a:gd name="T6" fmla="*/ 2147483647 w 102"/>
              <a:gd name="T7" fmla="*/ 2147483647 h 70"/>
              <a:gd name="T8" fmla="*/ 2147483647 w 102"/>
              <a:gd name="T9" fmla="*/ 2147483647 h 70"/>
              <a:gd name="T10" fmla="*/ 2147483647 w 102"/>
              <a:gd name="T11" fmla="*/ 2147483647 h 70"/>
              <a:gd name="T12" fmla="*/ 2147483647 w 102"/>
              <a:gd name="T13" fmla="*/ 2147483647 h 70"/>
              <a:gd name="T14" fmla="*/ 2147483647 w 102"/>
              <a:gd name="T15" fmla="*/ 2147483647 h 70"/>
              <a:gd name="T16" fmla="*/ 2147483647 w 102"/>
              <a:gd name="T17" fmla="*/ 2147483647 h 70"/>
              <a:gd name="T18" fmla="*/ 2147483647 w 102"/>
              <a:gd name="T19" fmla="*/ 2147483647 h 70"/>
              <a:gd name="T20" fmla="*/ 2147483647 w 102"/>
              <a:gd name="T21" fmla="*/ 2147483647 h 70"/>
              <a:gd name="T22" fmla="*/ 2147483647 w 102"/>
              <a:gd name="T23" fmla="*/ 0 h 70"/>
              <a:gd name="T24" fmla="*/ 2147483647 w 102"/>
              <a:gd name="T25" fmla="*/ 0 h 70"/>
              <a:gd name="T26" fmla="*/ 2147483647 w 102"/>
              <a:gd name="T27" fmla="*/ 2147483647 h 70"/>
              <a:gd name="T28" fmla="*/ 0 w 102"/>
              <a:gd name="T29" fmla="*/ 2147483647 h 70"/>
              <a:gd name="T30" fmla="*/ 0 w 102"/>
              <a:gd name="T31" fmla="*/ 2147483647 h 70"/>
              <a:gd name="T32" fmla="*/ 2147483647 w 102"/>
              <a:gd name="T33" fmla="*/ 2147483647 h 70"/>
              <a:gd name="T34" fmla="*/ 2147483647 w 102"/>
              <a:gd name="T35" fmla="*/ 2147483647 h 70"/>
              <a:gd name="T36" fmla="*/ 2147483647 w 102"/>
              <a:gd name="T37" fmla="*/ 2147483647 h 70"/>
              <a:gd name="T38" fmla="*/ 2147483647 w 102"/>
              <a:gd name="T39" fmla="*/ 2147483647 h 70"/>
              <a:gd name="T40" fmla="*/ 2147483647 w 102"/>
              <a:gd name="T41" fmla="*/ 2147483647 h 70"/>
              <a:gd name="T42" fmla="*/ 2147483647 w 102"/>
              <a:gd name="T43" fmla="*/ 2147483647 h 70"/>
              <a:gd name="T44" fmla="*/ 2147483647 w 102"/>
              <a:gd name="T45" fmla="*/ 2147483647 h 70"/>
              <a:gd name="T46" fmla="*/ 2147483647 w 102"/>
              <a:gd name="T47" fmla="*/ 2147483647 h 70"/>
              <a:gd name="T48" fmla="*/ 2147483647 w 102"/>
              <a:gd name="T49" fmla="*/ 2147483647 h 70"/>
              <a:gd name="T50" fmla="*/ 2147483647 w 102"/>
              <a:gd name="T51" fmla="*/ 2147483647 h 70"/>
              <a:gd name="T52" fmla="*/ 2147483647 w 102"/>
              <a:gd name="T53" fmla="*/ 2147483647 h 70"/>
              <a:gd name="T54" fmla="*/ 2147483647 w 102"/>
              <a:gd name="T55" fmla="*/ 2147483647 h 70"/>
              <a:gd name="T56" fmla="*/ 2147483647 w 102"/>
              <a:gd name="T57" fmla="*/ 2147483647 h 70"/>
              <a:gd name="T58" fmla="*/ 2147483647 w 102"/>
              <a:gd name="T59" fmla="*/ 2147483647 h 70"/>
              <a:gd name="T60" fmla="*/ 2147483647 w 102"/>
              <a:gd name="T61" fmla="*/ 2147483647 h 70"/>
              <a:gd name="T62" fmla="*/ 2147483647 w 102"/>
              <a:gd name="T63" fmla="*/ 2147483647 h 70"/>
              <a:gd name="T64" fmla="*/ 2147483647 w 102"/>
              <a:gd name="T65" fmla="*/ 2147483647 h 70"/>
              <a:gd name="T66" fmla="*/ 2147483647 w 102"/>
              <a:gd name="T67" fmla="*/ 2147483647 h 70"/>
              <a:gd name="T68" fmla="*/ 2147483647 w 102"/>
              <a:gd name="T69" fmla="*/ 2147483647 h 70"/>
              <a:gd name="T70" fmla="*/ 2147483647 w 102"/>
              <a:gd name="T71" fmla="*/ 2147483647 h 70"/>
              <a:gd name="T72" fmla="*/ 2147483647 w 102"/>
              <a:gd name="T73" fmla="*/ 2147483647 h 70"/>
              <a:gd name="T74" fmla="*/ 2147483647 w 102"/>
              <a:gd name="T75" fmla="*/ 2147483647 h 70"/>
              <a:gd name="T76" fmla="*/ 2147483647 w 102"/>
              <a:gd name="T77" fmla="*/ 2147483647 h 70"/>
              <a:gd name="T78" fmla="*/ 2147483647 w 102"/>
              <a:gd name="T79" fmla="*/ 2147483647 h 70"/>
              <a:gd name="T80" fmla="*/ 2147483647 w 102"/>
              <a:gd name="T81" fmla="*/ 2147483647 h 70"/>
              <a:gd name="T82" fmla="*/ 2147483647 w 102"/>
              <a:gd name="T83" fmla="*/ 2147483647 h 70"/>
              <a:gd name="T84" fmla="*/ 2147483647 w 102"/>
              <a:gd name="T85" fmla="*/ 2147483647 h 70"/>
              <a:gd name="T86" fmla="*/ 2147483647 w 102"/>
              <a:gd name="T87" fmla="*/ 2147483647 h 70"/>
              <a:gd name="T88" fmla="*/ 2147483647 w 102"/>
              <a:gd name="T89" fmla="*/ 2147483647 h 70"/>
              <a:gd name="T90" fmla="*/ 2147483647 w 102"/>
              <a:gd name="T91" fmla="*/ 2147483647 h 70"/>
              <a:gd name="T92" fmla="*/ 2147483647 w 102"/>
              <a:gd name="T93" fmla="*/ 2147483647 h 70"/>
              <a:gd name="T94" fmla="*/ 2147483647 w 102"/>
              <a:gd name="T95" fmla="*/ 2147483647 h 70"/>
              <a:gd name="T96" fmla="*/ 2147483647 w 102"/>
              <a:gd name="T97" fmla="*/ 2147483647 h 70"/>
              <a:gd name="T98" fmla="*/ 2147483647 w 102"/>
              <a:gd name="T99" fmla="*/ 2147483647 h 70"/>
              <a:gd name="T100" fmla="*/ 2147483647 w 102"/>
              <a:gd name="T101" fmla="*/ 2147483647 h 70"/>
              <a:gd name="T102" fmla="*/ 2147483647 w 102"/>
              <a:gd name="T103" fmla="*/ 2147483647 h 70"/>
              <a:gd name="T104" fmla="*/ 2147483647 w 102"/>
              <a:gd name="T105" fmla="*/ 2147483647 h 7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02" h="70">
                <a:moveTo>
                  <a:pt x="13" y="5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5"/>
                  <a:pt x="33" y="6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1"/>
                  <a:pt x="33" y="12"/>
                  <a:pt x="32" y="12"/>
                </a:cubicBezTo>
                <a:cubicBezTo>
                  <a:pt x="13" y="13"/>
                  <a:pt x="13" y="13"/>
                  <a:pt x="13" y="13"/>
                </a:cubicBezTo>
                <a:cubicBezTo>
                  <a:pt x="12" y="13"/>
                  <a:pt x="11" y="12"/>
                  <a:pt x="11" y="11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5"/>
                  <a:pt x="13" y="5"/>
                </a:cubicBezTo>
                <a:close/>
                <a:moveTo>
                  <a:pt x="102" y="15"/>
                </a:moveTo>
                <a:cubicBezTo>
                  <a:pt x="81" y="13"/>
                  <a:pt x="81" y="13"/>
                  <a:pt x="81" y="13"/>
                </a:cubicBezTo>
                <a:cubicBezTo>
                  <a:pt x="77" y="0"/>
                  <a:pt x="77" y="0"/>
                  <a:pt x="7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1" y="13"/>
                  <a:pt x="41" y="13"/>
                  <a:pt x="41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34"/>
                  <a:pt x="0" y="51"/>
                  <a:pt x="0" y="69"/>
                </a:cubicBezTo>
                <a:cubicBezTo>
                  <a:pt x="13" y="69"/>
                  <a:pt x="26" y="69"/>
                  <a:pt x="39" y="69"/>
                </a:cubicBezTo>
                <a:cubicBezTo>
                  <a:pt x="38" y="69"/>
                  <a:pt x="38" y="68"/>
                  <a:pt x="37" y="68"/>
                </a:cubicBezTo>
                <a:cubicBezTo>
                  <a:pt x="31" y="62"/>
                  <a:pt x="28" y="53"/>
                  <a:pt x="28" y="45"/>
                </a:cubicBezTo>
                <a:cubicBezTo>
                  <a:pt x="28" y="36"/>
                  <a:pt x="31" y="28"/>
                  <a:pt x="37" y="22"/>
                </a:cubicBezTo>
                <a:cubicBezTo>
                  <a:pt x="43" y="16"/>
                  <a:pt x="52" y="12"/>
                  <a:pt x="60" y="12"/>
                </a:cubicBezTo>
                <a:cubicBezTo>
                  <a:pt x="69" y="12"/>
                  <a:pt x="77" y="16"/>
                  <a:pt x="83" y="22"/>
                </a:cubicBezTo>
                <a:cubicBezTo>
                  <a:pt x="89" y="28"/>
                  <a:pt x="93" y="36"/>
                  <a:pt x="93" y="45"/>
                </a:cubicBezTo>
                <a:cubicBezTo>
                  <a:pt x="93" y="53"/>
                  <a:pt x="89" y="62"/>
                  <a:pt x="83" y="68"/>
                </a:cubicBezTo>
                <a:cubicBezTo>
                  <a:pt x="83" y="68"/>
                  <a:pt x="82" y="69"/>
                  <a:pt x="82" y="69"/>
                </a:cubicBezTo>
                <a:cubicBezTo>
                  <a:pt x="89" y="69"/>
                  <a:pt x="95" y="69"/>
                  <a:pt x="102" y="69"/>
                </a:cubicBezTo>
                <a:cubicBezTo>
                  <a:pt x="102" y="53"/>
                  <a:pt x="102" y="37"/>
                  <a:pt x="102" y="21"/>
                </a:cubicBezTo>
                <a:cubicBezTo>
                  <a:pt x="102" y="20"/>
                  <a:pt x="102" y="20"/>
                  <a:pt x="102" y="20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37" y="42"/>
                </a:moveTo>
                <a:cubicBezTo>
                  <a:pt x="41" y="39"/>
                  <a:pt x="46" y="38"/>
                  <a:pt x="52" y="36"/>
                </a:cubicBezTo>
                <a:cubicBezTo>
                  <a:pt x="45" y="45"/>
                  <a:pt x="43" y="53"/>
                  <a:pt x="43" y="62"/>
                </a:cubicBezTo>
                <a:cubicBezTo>
                  <a:pt x="39" y="57"/>
                  <a:pt x="36" y="51"/>
                  <a:pt x="37" y="42"/>
                </a:cubicBezTo>
                <a:close/>
                <a:moveTo>
                  <a:pt x="46" y="64"/>
                </a:moveTo>
                <a:cubicBezTo>
                  <a:pt x="46" y="59"/>
                  <a:pt x="47" y="53"/>
                  <a:pt x="48" y="48"/>
                </a:cubicBezTo>
                <a:cubicBezTo>
                  <a:pt x="52" y="58"/>
                  <a:pt x="58" y="64"/>
                  <a:pt x="66" y="68"/>
                </a:cubicBezTo>
                <a:cubicBezTo>
                  <a:pt x="60" y="70"/>
                  <a:pt x="53" y="69"/>
                  <a:pt x="46" y="64"/>
                </a:cubicBezTo>
                <a:close/>
                <a:moveTo>
                  <a:pt x="69" y="67"/>
                </a:moveTo>
                <a:cubicBezTo>
                  <a:pt x="64" y="64"/>
                  <a:pt x="60" y="61"/>
                  <a:pt x="57" y="57"/>
                </a:cubicBezTo>
                <a:cubicBezTo>
                  <a:pt x="67" y="58"/>
                  <a:pt x="75" y="56"/>
                  <a:pt x="83" y="52"/>
                </a:cubicBezTo>
                <a:cubicBezTo>
                  <a:pt x="81" y="58"/>
                  <a:pt x="77" y="63"/>
                  <a:pt x="69" y="67"/>
                </a:cubicBezTo>
                <a:close/>
                <a:moveTo>
                  <a:pt x="84" y="48"/>
                </a:moveTo>
                <a:cubicBezTo>
                  <a:pt x="79" y="51"/>
                  <a:pt x="74" y="53"/>
                  <a:pt x="69" y="54"/>
                </a:cubicBezTo>
                <a:cubicBezTo>
                  <a:pt x="75" y="46"/>
                  <a:pt x="77" y="38"/>
                  <a:pt x="77" y="29"/>
                </a:cubicBezTo>
                <a:cubicBezTo>
                  <a:pt x="82" y="33"/>
                  <a:pt x="84" y="39"/>
                  <a:pt x="84" y="48"/>
                </a:cubicBezTo>
                <a:close/>
                <a:moveTo>
                  <a:pt x="74" y="26"/>
                </a:moveTo>
                <a:cubicBezTo>
                  <a:pt x="74" y="32"/>
                  <a:pt x="73" y="37"/>
                  <a:pt x="72" y="42"/>
                </a:cubicBezTo>
                <a:cubicBezTo>
                  <a:pt x="68" y="33"/>
                  <a:pt x="62" y="26"/>
                  <a:pt x="54" y="22"/>
                </a:cubicBezTo>
                <a:cubicBezTo>
                  <a:pt x="60" y="21"/>
                  <a:pt x="67" y="21"/>
                  <a:pt x="74" y="26"/>
                </a:cubicBezTo>
                <a:close/>
                <a:moveTo>
                  <a:pt x="51" y="23"/>
                </a:moveTo>
                <a:cubicBezTo>
                  <a:pt x="56" y="26"/>
                  <a:pt x="60" y="30"/>
                  <a:pt x="63" y="33"/>
                </a:cubicBezTo>
                <a:cubicBezTo>
                  <a:pt x="53" y="32"/>
                  <a:pt x="45" y="34"/>
                  <a:pt x="37" y="39"/>
                </a:cubicBezTo>
                <a:cubicBezTo>
                  <a:pt x="39" y="33"/>
                  <a:pt x="43" y="27"/>
                  <a:pt x="5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8" name="组合 1">
            <a:extLst>
              <a:ext uri="{FF2B5EF4-FFF2-40B4-BE49-F238E27FC236}">
                <a16:creationId xmlns:a16="http://schemas.microsoft.com/office/drawing/2014/main" id="{91DC92C5-CFCD-4ACF-B753-AA08A486D1EA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E6E49F0-C02B-4F1B-B24A-B11EB32DA2C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E6C93C2-88F9-4BE2-B87E-A0EA66EAE363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数据分析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14837FB1-0AB2-4C4D-9F63-3827D46261E0}"/>
              </a:ext>
            </a:extLst>
          </p:cNvPr>
          <p:cNvSpPr/>
          <p:nvPr/>
        </p:nvSpPr>
        <p:spPr>
          <a:xfrm>
            <a:off x="78658" y="1061536"/>
            <a:ext cx="100559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训练集车辆基础信息：</a:t>
            </a:r>
            <a:endParaRPr lang="en-US" altLang="zh-CN" b="1" dirty="0"/>
          </a:p>
          <a:p>
            <a:r>
              <a:rPr lang="zh-CN" altLang="en-US" dirty="0"/>
              <a:t>训练样本包含 5 辆电动汽车的实际运行数据（含行驶和充电等状态），数据按时间顺序排列成行。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1B3B06-CFEE-4348-B807-C97A48646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91210"/>
              </p:ext>
            </p:extLst>
          </p:nvPr>
        </p:nvGraphicFramePr>
        <p:xfrm>
          <a:off x="245225" y="2080974"/>
          <a:ext cx="988937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229">
                  <a:extLst>
                    <a:ext uri="{9D8B030D-6E8A-4147-A177-3AD203B41FA5}">
                      <a16:colId xmlns:a16="http://schemas.microsoft.com/office/drawing/2014/main" val="2885302359"/>
                    </a:ext>
                  </a:extLst>
                </a:gridCol>
                <a:gridCol w="1648229">
                  <a:extLst>
                    <a:ext uri="{9D8B030D-6E8A-4147-A177-3AD203B41FA5}">
                      <a16:colId xmlns:a16="http://schemas.microsoft.com/office/drawing/2014/main" val="2565667942"/>
                    </a:ext>
                  </a:extLst>
                </a:gridCol>
                <a:gridCol w="1648229">
                  <a:extLst>
                    <a:ext uri="{9D8B030D-6E8A-4147-A177-3AD203B41FA5}">
                      <a16:colId xmlns:a16="http://schemas.microsoft.com/office/drawing/2014/main" val="3381731083"/>
                    </a:ext>
                  </a:extLst>
                </a:gridCol>
                <a:gridCol w="1648229">
                  <a:extLst>
                    <a:ext uri="{9D8B030D-6E8A-4147-A177-3AD203B41FA5}">
                      <a16:colId xmlns:a16="http://schemas.microsoft.com/office/drawing/2014/main" val="2650514753"/>
                    </a:ext>
                  </a:extLst>
                </a:gridCol>
                <a:gridCol w="1648229">
                  <a:extLst>
                    <a:ext uri="{9D8B030D-6E8A-4147-A177-3AD203B41FA5}">
                      <a16:colId xmlns:a16="http://schemas.microsoft.com/office/drawing/2014/main" val="545613259"/>
                    </a:ext>
                  </a:extLst>
                </a:gridCol>
                <a:gridCol w="1648229">
                  <a:extLst>
                    <a:ext uri="{9D8B030D-6E8A-4147-A177-3AD203B41FA5}">
                      <a16:colId xmlns:a16="http://schemas.microsoft.com/office/drawing/2014/main" val="1664471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车辆号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索引重复条数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里程差负值条数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39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771816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97103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2018-01-01 10:19:36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2018-11-30 23:59:51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53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432191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37011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2018-01-01 11:47:17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2018-11-30 18:14:36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422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594287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127268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2018-01-01 06:47:55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2018-11-30 23:59:56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3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394913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81459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2018-01-01 14:24:53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2018-11-30 23:59:56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3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534472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98591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2018-01-01 11:08:08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2018-11-30 22:15:57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8799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商务简约学术研究项目报告答辩PPT模板"/>
</p:tagLst>
</file>

<file path=ppt/theme/theme1.xml><?xml version="1.0" encoding="utf-8"?>
<a:theme xmlns:a="http://schemas.openxmlformats.org/drawingml/2006/main" name="清风素材 https://12sc.taobao.com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标准字体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Words>3209</Words>
  <Application>Microsoft Office PowerPoint</Application>
  <PresentationFormat>宽屏</PresentationFormat>
  <Paragraphs>608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Calibri</vt:lpstr>
      <vt:lpstr>Impact</vt:lpstr>
      <vt:lpstr>等线</vt:lpstr>
      <vt:lpstr>微软雅黑</vt:lpstr>
      <vt:lpstr>Arial</vt:lpstr>
      <vt:lpstr>Cambria Math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蓝色商务简约学术研究项目报告答辩PPT模板</dc:title>
  <dc:subject>BOSSPPT 2017-2018</dc:subject>
  <dc:creator>林雨欣</dc:creator>
  <cp:keywords>林雨欣</cp:keywords>
  <dc:description>BOSSPPT致力于提供高质量，有品质的模板，拒绝垃圾模板！_x000d_
本模板由bossppt设计师制作或制作师二次制作整理，bossppt为此花费了大量心血。_x000d_
如果非本店购买，请直接向盗版店进行索赔。_x000d_
本店淘宝唯一购买网址：https://chinappt.taobao.com</dc:description>
  <cp:lastModifiedBy>cbf</cp:lastModifiedBy>
  <cp:revision>60</cp:revision>
  <dcterms:created xsi:type="dcterms:W3CDTF">2014-12-24T03:19:07Z</dcterms:created>
  <dcterms:modified xsi:type="dcterms:W3CDTF">2019-11-11T06:21:19Z</dcterms:modified>
  <cp:category/>
  <cp:contentStatus>BOSSPPT 2017-2018</cp:contentStatus>
</cp:coreProperties>
</file>